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7" r:id="rId2"/>
  </p:sldIdLst>
  <p:sldSz cx="47520225" cy="26639838"/>
  <p:notesSz cx="9144000" cy="6858000"/>
  <p:defaultTextStyle>
    <a:defPPr>
      <a:defRPr lang="en-US"/>
    </a:defPPr>
    <a:lvl1pPr marL="0" algn="l" defTabSz="1779834" rtl="0" eaLnBrk="1" latinLnBrk="0" hangingPunct="1">
      <a:defRPr sz="7007" kern="1200">
        <a:solidFill>
          <a:schemeClr val="tx1"/>
        </a:solidFill>
        <a:latin typeface="+mn-lt"/>
        <a:ea typeface="+mn-ea"/>
        <a:cs typeface="+mn-cs"/>
      </a:defRPr>
    </a:lvl1pPr>
    <a:lvl2pPr marL="1779834" algn="l" defTabSz="1779834" rtl="0" eaLnBrk="1" latinLnBrk="0" hangingPunct="1">
      <a:defRPr sz="7007" kern="1200">
        <a:solidFill>
          <a:schemeClr val="tx1"/>
        </a:solidFill>
        <a:latin typeface="+mn-lt"/>
        <a:ea typeface="+mn-ea"/>
        <a:cs typeface="+mn-cs"/>
      </a:defRPr>
    </a:lvl2pPr>
    <a:lvl3pPr marL="3559668" algn="l" defTabSz="1779834" rtl="0" eaLnBrk="1" latinLnBrk="0" hangingPunct="1">
      <a:defRPr sz="7007" kern="1200">
        <a:solidFill>
          <a:schemeClr val="tx1"/>
        </a:solidFill>
        <a:latin typeface="+mn-lt"/>
        <a:ea typeface="+mn-ea"/>
        <a:cs typeface="+mn-cs"/>
      </a:defRPr>
    </a:lvl3pPr>
    <a:lvl4pPr marL="5339502" algn="l" defTabSz="1779834" rtl="0" eaLnBrk="1" latinLnBrk="0" hangingPunct="1">
      <a:defRPr sz="7007" kern="1200">
        <a:solidFill>
          <a:schemeClr val="tx1"/>
        </a:solidFill>
        <a:latin typeface="+mn-lt"/>
        <a:ea typeface="+mn-ea"/>
        <a:cs typeface="+mn-cs"/>
      </a:defRPr>
    </a:lvl4pPr>
    <a:lvl5pPr marL="7119336" algn="l" defTabSz="1779834" rtl="0" eaLnBrk="1" latinLnBrk="0" hangingPunct="1">
      <a:defRPr sz="7007" kern="1200">
        <a:solidFill>
          <a:schemeClr val="tx1"/>
        </a:solidFill>
        <a:latin typeface="+mn-lt"/>
        <a:ea typeface="+mn-ea"/>
        <a:cs typeface="+mn-cs"/>
      </a:defRPr>
    </a:lvl5pPr>
    <a:lvl6pPr marL="8899169" algn="l" defTabSz="1779834" rtl="0" eaLnBrk="1" latinLnBrk="0" hangingPunct="1">
      <a:defRPr sz="7007" kern="1200">
        <a:solidFill>
          <a:schemeClr val="tx1"/>
        </a:solidFill>
        <a:latin typeface="+mn-lt"/>
        <a:ea typeface="+mn-ea"/>
        <a:cs typeface="+mn-cs"/>
      </a:defRPr>
    </a:lvl6pPr>
    <a:lvl7pPr marL="10679003" algn="l" defTabSz="1779834" rtl="0" eaLnBrk="1" latinLnBrk="0" hangingPunct="1">
      <a:defRPr sz="7007" kern="1200">
        <a:solidFill>
          <a:schemeClr val="tx1"/>
        </a:solidFill>
        <a:latin typeface="+mn-lt"/>
        <a:ea typeface="+mn-ea"/>
        <a:cs typeface="+mn-cs"/>
      </a:defRPr>
    </a:lvl7pPr>
    <a:lvl8pPr marL="12458837" algn="l" defTabSz="1779834" rtl="0" eaLnBrk="1" latinLnBrk="0" hangingPunct="1">
      <a:defRPr sz="7007" kern="1200">
        <a:solidFill>
          <a:schemeClr val="tx1"/>
        </a:solidFill>
        <a:latin typeface="+mn-lt"/>
        <a:ea typeface="+mn-ea"/>
        <a:cs typeface="+mn-cs"/>
      </a:defRPr>
    </a:lvl8pPr>
    <a:lvl9pPr marL="14238671" algn="l" defTabSz="1779834" rtl="0" eaLnBrk="1" latinLnBrk="0" hangingPunct="1">
      <a:defRPr sz="700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390" userDrawn="1">
          <p15:clr>
            <a:srgbClr val="A4A3A4"/>
          </p15:clr>
        </p15:guide>
        <p15:guide id="2" pos="149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64" autoAdjust="0"/>
    <p:restoredTop sz="94660"/>
  </p:normalViewPr>
  <p:slideViewPr>
    <p:cSldViewPr snapToGrid="0">
      <p:cViewPr>
        <p:scale>
          <a:sx n="50" d="100"/>
          <a:sy n="50" d="100"/>
        </p:scale>
        <p:origin x="-6658" y="-528"/>
      </p:cViewPr>
      <p:guideLst>
        <p:guide orient="horz" pos="8390"/>
        <p:guide pos="149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 y="-2"/>
            <a:ext cx="47520237" cy="2663984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2" y="2"/>
            <a:ext cx="8984296" cy="26639842"/>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7313658" y="4359809"/>
            <a:ext cx="34266537" cy="9274610"/>
          </a:xfrm>
        </p:spPr>
        <p:txBody>
          <a:bodyPr anchor="b">
            <a:normAutofit/>
          </a:bodyPr>
          <a:lstStyle>
            <a:lvl1pPr algn="l">
              <a:defRPr sz="18646"/>
            </a:lvl1pPr>
          </a:lstStyle>
          <a:p>
            <a:r>
              <a:rPr lang="en-US"/>
              <a:t>Click to edit Master title style</a:t>
            </a:r>
            <a:endParaRPr lang="en-US" dirty="0"/>
          </a:p>
        </p:txBody>
      </p:sp>
      <p:sp>
        <p:nvSpPr>
          <p:cNvPr id="3" name="Subtitle 2"/>
          <p:cNvSpPr>
            <a:spLocks noGrp="1"/>
          </p:cNvSpPr>
          <p:nvPr>
            <p:ph type="subTitle" idx="1"/>
          </p:nvPr>
        </p:nvSpPr>
        <p:spPr>
          <a:xfrm>
            <a:off x="7313658" y="13992084"/>
            <a:ext cx="34266537" cy="6431792"/>
          </a:xfrm>
        </p:spPr>
        <p:txBody>
          <a:bodyPr>
            <a:normAutofit/>
          </a:bodyPr>
          <a:lstStyle>
            <a:lvl1pPr marL="0" indent="0" algn="l">
              <a:buNone/>
              <a:defRPr sz="7769" cap="all" baseline="0">
                <a:solidFill>
                  <a:schemeClr val="tx2"/>
                </a:solidFill>
              </a:defRPr>
            </a:lvl1pPr>
            <a:lvl2pPr marL="1775993" indent="0" algn="ctr">
              <a:buNone/>
              <a:defRPr sz="7769"/>
            </a:lvl2pPr>
            <a:lvl3pPr marL="3551987" indent="0" algn="ctr">
              <a:buNone/>
              <a:defRPr sz="6992"/>
            </a:lvl3pPr>
            <a:lvl4pPr marL="5327980" indent="0" algn="ctr">
              <a:buNone/>
              <a:defRPr sz="6215"/>
            </a:lvl4pPr>
            <a:lvl5pPr marL="7103974" indent="0" algn="ctr">
              <a:buNone/>
              <a:defRPr sz="6215"/>
            </a:lvl5pPr>
            <a:lvl6pPr marL="8879967" indent="0" algn="ctr">
              <a:buNone/>
              <a:defRPr sz="6215"/>
            </a:lvl6pPr>
            <a:lvl7pPr marL="10655960" indent="0" algn="ctr">
              <a:buNone/>
              <a:defRPr sz="6215"/>
            </a:lvl7pPr>
            <a:lvl8pPr marL="12431954" indent="0" algn="ctr">
              <a:buNone/>
              <a:defRPr sz="6215"/>
            </a:lvl8pPr>
            <a:lvl9pPr marL="14207947" indent="0" algn="ctr">
              <a:buNone/>
              <a:defRPr sz="6215"/>
            </a:lvl9pPr>
          </a:lstStyle>
          <a:p>
            <a:r>
              <a:rPr lang="en-US"/>
              <a:t>Click to edit Master subtitle style</a:t>
            </a:r>
            <a:endParaRPr lang="en-US" dirty="0"/>
          </a:p>
        </p:txBody>
      </p:sp>
      <p:sp>
        <p:nvSpPr>
          <p:cNvPr id="4" name="Date Placeholder 3"/>
          <p:cNvSpPr>
            <a:spLocks noGrp="1"/>
          </p:cNvSpPr>
          <p:nvPr>
            <p:ph type="dt" sz="half" idx="10"/>
          </p:nvPr>
        </p:nvSpPr>
        <p:spPr>
          <a:xfrm>
            <a:off x="27585705" y="21015878"/>
            <a:ext cx="10692051" cy="1418325"/>
          </a:xfrm>
        </p:spPr>
        <p:txBody>
          <a:bodyPr/>
          <a:lstStyle/>
          <a:p>
            <a:fld id="{48A87A34-81AB-432B-8DAE-1953F412C126}" type="datetimeFigureOut">
              <a:rPr lang="en-US" smtClean="0"/>
              <a:t>10/21/2019</a:t>
            </a:fld>
            <a:endParaRPr lang="en-US" dirty="0"/>
          </a:p>
        </p:txBody>
      </p:sp>
      <p:sp>
        <p:nvSpPr>
          <p:cNvPr id="5" name="Footer Placeholder 4"/>
          <p:cNvSpPr>
            <a:spLocks noGrp="1"/>
          </p:cNvSpPr>
          <p:nvPr>
            <p:ph type="ftr" sz="quarter" idx="11"/>
          </p:nvPr>
        </p:nvSpPr>
        <p:spPr>
          <a:xfrm>
            <a:off x="7313656" y="21015878"/>
            <a:ext cx="19975044" cy="1418325"/>
          </a:xfrm>
        </p:spPr>
        <p:txBody>
          <a:bodyPr/>
          <a:lstStyle/>
          <a:p>
            <a:endParaRPr lang="en-US" dirty="0"/>
          </a:p>
        </p:txBody>
      </p:sp>
      <p:sp>
        <p:nvSpPr>
          <p:cNvPr id="6" name="Slide Number Placeholder 5"/>
          <p:cNvSpPr>
            <a:spLocks noGrp="1"/>
          </p:cNvSpPr>
          <p:nvPr>
            <p:ph type="sldNum" sz="quarter" idx="12"/>
          </p:nvPr>
        </p:nvSpPr>
        <p:spPr>
          <a:xfrm>
            <a:off x="38574759" y="21015870"/>
            <a:ext cx="3005440" cy="14183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3077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48826" y="16721430"/>
            <a:ext cx="38634952" cy="3182777"/>
          </a:xfrm>
        </p:spPr>
        <p:txBody>
          <a:bodyPr anchor="b">
            <a:normAutofit/>
          </a:bodyPr>
          <a:lstStyle>
            <a:lvl1pPr>
              <a:defRPr sz="12430"/>
            </a:lvl1pPr>
          </a:lstStyle>
          <a:p>
            <a:r>
              <a:rPr lang="en-US"/>
              <a:t>Click to edit Master title style</a:t>
            </a:r>
            <a:endParaRPr lang="en-US" dirty="0"/>
          </a:p>
        </p:txBody>
      </p:sp>
      <p:sp>
        <p:nvSpPr>
          <p:cNvPr id="3" name="Picture Placeholder 2"/>
          <p:cNvSpPr>
            <a:spLocks noGrp="1" noChangeAspect="1"/>
          </p:cNvSpPr>
          <p:nvPr>
            <p:ph type="pic" idx="1"/>
          </p:nvPr>
        </p:nvSpPr>
        <p:spPr>
          <a:xfrm>
            <a:off x="4448827" y="2355656"/>
            <a:ext cx="38634949" cy="12817957"/>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243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4448646" y="19904209"/>
            <a:ext cx="38629122" cy="2651056"/>
          </a:xfrm>
        </p:spPr>
        <p:txBody>
          <a:bodyPr>
            <a:normAutofit/>
          </a:bodyPr>
          <a:lstStyle>
            <a:lvl1pPr marL="0" indent="0">
              <a:buNone/>
              <a:defRPr sz="6215"/>
            </a:lvl1pPr>
            <a:lvl2pPr marL="1775993" indent="0">
              <a:buNone/>
              <a:defRPr sz="5438"/>
            </a:lvl2pPr>
            <a:lvl3pPr marL="3551987" indent="0">
              <a:buNone/>
              <a:defRPr sz="4661"/>
            </a:lvl3pPr>
            <a:lvl4pPr marL="5327980" indent="0">
              <a:buNone/>
              <a:defRPr sz="3885"/>
            </a:lvl4pPr>
            <a:lvl5pPr marL="7103974" indent="0">
              <a:buNone/>
              <a:defRPr sz="3885"/>
            </a:lvl5pPr>
            <a:lvl6pPr marL="8879967" indent="0">
              <a:buNone/>
              <a:defRPr sz="3885"/>
            </a:lvl6pPr>
            <a:lvl7pPr marL="10655960" indent="0">
              <a:buNone/>
              <a:defRPr sz="3885"/>
            </a:lvl7pPr>
            <a:lvl8pPr marL="12431954" indent="0">
              <a:buNone/>
              <a:defRPr sz="3885"/>
            </a:lvl8pPr>
            <a:lvl9pPr marL="14207947" indent="0">
              <a:buNone/>
              <a:defRPr sz="3885"/>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5777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449005" y="2367986"/>
            <a:ext cx="38610007" cy="13319919"/>
          </a:xfrm>
        </p:spPr>
        <p:txBody>
          <a:bodyPr anchor="ctr">
            <a:normAutofit/>
          </a:bodyPr>
          <a:lstStyle>
            <a:lvl1pPr>
              <a:defRPr sz="13984"/>
            </a:lvl1pPr>
          </a:lstStyle>
          <a:p>
            <a:r>
              <a:rPr lang="en-US"/>
              <a:t>Click to edit Master title style</a:t>
            </a:r>
            <a:endParaRPr lang="en-US" dirty="0"/>
          </a:p>
        </p:txBody>
      </p:sp>
      <p:sp>
        <p:nvSpPr>
          <p:cNvPr id="4" name="Text Placeholder 3"/>
          <p:cNvSpPr>
            <a:spLocks noGrp="1"/>
          </p:cNvSpPr>
          <p:nvPr>
            <p:ph type="body" sz="half" idx="2"/>
          </p:nvPr>
        </p:nvSpPr>
        <p:spPr>
          <a:xfrm>
            <a:off x="4448826" y="17167894"/>
            <a:ext cx="38604177" cy="5327964"/>
          </a:xfrm>
        </p:spPr>
        <p:txBody>
          <a:bodyPr anchor="ctr">
            <a:normAutofit/>
          </a:bodyPr>
          <a:lstStyle>
            <a:lvl1pPr marL="0" indent="0">
              <a:buNone/>
              <a:defRPr sz="6992"/>
            </a:lvl1pPr>
            <a:lvl2pPr marL="1775993" indent="0">
              <a:buNone/>
              <a:defRPr sz="5438"/>
            </a:lvl2pPr>
            <a:lvl3pPr marL="3551987" indent="0">
              <a:buNone/>
              <a:defRPr sz="4661"/>
            </a:lvl3pPr>
            <a:lvl4pPr marL="5327980" indent="0">
              <a:buNone/>
              <a:defRPr sz="3885"/>
            </a:lvl4pPr>
            <a:lvl5pPr marL="7103974" indent="0">
              <a:buNone/>
              <a:defRPr sz="3885"/>
            </a:lvl5pPr>
            <a:lvl6pPr marL="8879967" indent="0">
              <a:buNone/>
              <a:defRPr sz="3885"/>
            </a:lvl6pPr>
            <a:lvl7pPr marL="10655960" indent="0">
              <a:buNone/>
              <a:defRPr sz="3885"/>
            </a:lvl7pPr>
            <a:lvl8pPr marL="12431954" indent="0">
              <a:buNone/>
              <a:defRPr sz="3885"/>
            </a:lvl8pPr>
            <a:lvl9pPr marL="14207947" indent="0">
              <a:buNone/>
              <a:defRPr sz="3885"/>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18864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36837" y="2367984"/>
            <a:ext cx="36258929" cy="10676247"/>
          </a:xfrm>
        </p:spPr>
        <p:txBody>
          <a:bodyPr anchor="ctr">
            <a:normAutofit/>
          </a:bodyPr>
          <a:lstStyle>
            <a:lvl1pPr>
              <a:defRPr sz="13984"/>
            </a:lvl1pPr>
          </a:lstStyle>
          <a:p>
            <a:r>
              <a:rPr lang="en-US"/>
              <a:t>Click to edit Master title style</a:t>
            </a:r>
            <a:endParaRPr lang="en-US" dirty="0"/>
          </a:p>
        </p:txBody>
      </p:sp>
      <p:sp>
        <p:nvSpPr>
          <p:cNvPr id="12" name="Text Placeholder 3"/>
          <p:cNvSpPr>
            <a:spLocks noGrp="1"/>
          </p:cNvSpPr>
          <p:nvPr>
            <p:ph type="body" sz="half" idx="13"/>
          </p:nvPr>
        </p:nvSpPr>
        <p:spPr>
          <a:xfrm>
            <a:off x="6706481" y="13073475"/>
            <a:ext cx="34113453" cy="2132461"/>
          </a:xfrm>
        </p:spPr>
        <p:txBody>
          <a:bodyPr anchor="t">
            <a:normAutofit/>
          </a:bodyPr>
          <a:lstStyle>
            <a:lvl1pPr marL="0" indent="0">
              <a:buNone/>
              <a:defRPr sz="5438"/>
            </a:lvl1pPr>
            <a:lvl2pPr marL="1775993" indent="0">
              <a:buNone/>
              <a:defRPr sz="5438"/>
            </a:lvl2pPr>
            <a:lvl3pPr marL="3551987" indent="0">
              <a:buNone/>
              <a:defRPr sz="4661"/>
            </a:lvl3pPr>
            <a:lvl4pPr marL="5327980" indent="0">
              <a:buNone/>
              <a:defRPr sz="3885"/>
            </a:lvl4pPr>
            <a:lvl5pPr marL="7103974" indent="0">
              <a:buNone/>
              <a:defRPr sz="3885"/>
            </a:lvl5pPr>
            <a:lvl6pPr marL="8879967" indent="0">
              <a:buNone/>
              <a:defRPr sz="3885"/>
            </a:lvl6pPr>
            <a:lvl7pPr marL="10655960" indent="0">
              <a:buNone/>
              <a:defRPr sz="3885"/>
            </a:lvl7pPr>
            <a:lvl8pPr marL="12431954" indent="0">
              <a:buNone/>
              <a:defRPr sz="3885"/>
            </a:lvl8pPr>
            <a:lvl9pPr marL="14207947" indent="0">
              <a:buNone/>
              <a:defRPr sz="3885"/>
            </a:lvl9pPr>
          </a:lstStyle>
          <a:p>
            <a:pPr lvl="0"/>
            <a:r>
              <a:rPr lang="en-US"/>
              <a:t>Click to edit Master text styles</a:t>
            </a:r>
          </a:p>
        </p:txBody>
      </p:sp>
      <p:sp>
        <p:nvSpPr>
          <p:cNvPr id="4" name="Text Placeholder 3"/>
          <p:cNvSpPr>
            <a:spLocks noGrp="1"/>
          </p:cNvSpPr>
          <p:nvPr>
            <p:ph type="body" sz="half" idx="2"/>
          </p:nvPr>
        </p:nvSpPr>
        <p:spPr>
          <a:xfrm>
            <a:off x="4448828" y="16741841"/>
            <a:ext cx="38610191" cy="5785934"/>
          </a:xfrm>
        </p:spPr>
        <p:txBody>
          <a:bodyPr anchor="ctr">
            <a:normAutofit/>
          </a:bodyPr>
          <a:lstStyle>
            <a:lvl1pPr marL="0" indent="0">
              <a:buNone/>
              <a:defRPr sz="6992"/>
            </a:lvl1pPr>
            <a:lvl2pPr marL="1775993" indent="0">
              <a:buNone/>
              <a:defRPr sz="5438"/>
            </a:lvl2pPr>
            <a:lvl3pPr marL="3551987" indent="0">
              <a:buNone/>
              <a:defRPr sz="4661"/>
            </a:lvl3pPr>
            <a:lvl4pPr marL="5327980" indent="0">
              <a:buNone/>
              <a:defRPr sz="3885"/>
            </a:lvl4pPr>
            <a:lvl5pPr marL="7103974" indent="0">
              <a:buNone/>
              <a:defRPr sz="3885"/>
            </a:lvl5pPr>
            <a:lvl6pPr marL="8879967" indent="0">
              <a:buNone/>
              <a:defRPr sz="3885"/>
            </a:lvl6pPr>
            <a:lvl7pPr marL="10655960" indent="0">
              <a:buNone/>
              <a:defRPr sz="3885"/>
            </a:lvl7pPr>
            <a:lvl8pPr marL="12431954" indent="0">
              <a:buNone/>
              <a:defRPr sz="3885"/>
            </a:lvl8pPr>
            <a:lvl9pPr marL="14207947" indent="0">
              <a:buNone/>
              <a:defRPr sz="3885"/>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3521579" y="2844978"/>
            <a:ext cx="2376011" cy="2271557"/>
          </a:xfrm>
          <a:prstGeom prst="rect">
            <a:avLst/>
          </a:prstGeom>
        </p:spPr>
        <p:txBody>
          <a:bodyPr vert="horz" lIns="355198" tIns="177599" rIns="355198" bIns="17759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1076" dirty="0">
                <a:solidFill>
                  <a:schemeClr val="tx1"/>
                </a:solidFill>
                <a:effectLst/>
              </a:rPr>
              <a:t>“</a:t>
            </a:r>
          </a:p>
        </p:txBody>
      </p:sp>
      <p:sp>
        <p:nvSpPr>
          <p:cNvPr id="61" name="TextBox 60"/>
          <p:cNvSpPr txBox="1"/>
          <p:nvPr/>
        </p:nvSpPr>
        <p:spPr>
          <a:xfrm>
            <a:off x="41071046" y="10740508"/>
            <a:ext cx="2376011" cy="2271557"/>
          </a:xfrm>
          <a:prstGeom prst="rect">
            <a:avLst/>
          </a:prstGeom>
        </p:spPr>
        <p:txBody>
          <a:bodyPr vert="horz" lIns="355198" tIns="177599" rIns="355198" bIns="17759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1076" dirty="0">
                <a:solidFill>
                  <a:schemeClr val="tx1"/>
                </a:solidFill>
                <a:effectLst/>
              </a:rPr>
              <a:t>”</a:t>
            </a:r>
          </a:p>
        </p:txBody>
      </p:sp>
    </p:spTree>
    <p:extLst>
      <p:ext uri="{BB962C8B-B14F-4D97-AF65-F5344CB8AC3E}">
        <p14:creationId xmlns:p14="http://schemas.microsoft.com/office/powerpoint/2010/main" val="1884103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4448826" y="8289665"/>
            <a:ext cx="38610187" cy="9757200"/>
          </a:xfrm>
        </p:spPr>
        <p:txBody>
          <a:bodyPr anchor="b">
            <a:normAutofit/>
          </a:bodyPr>
          <a:lstStyle>
            <a:lvl1pPr>
              <a:defRPr sz="13984"/>
            </a:lvl1pPr>
          </a:lstStyle>
          <a:p>
            <a:r>
              <a:rPr lang="en-US"/>
              <a:t>Click to edit Master title style</a:t>
            </a:r>
            <a:endParaRPr lang="en-US" dirty="0"/>
          </a:p>
        </p:txBody>
      </p:sp>
      <p:sp>
        <p:nvSpPr>
          <p:cNvPr id="4" name="Text Placeholder 3"/>
          <p:cNvSpPr>
            <a:spLocks noGrp="1"/>
          </p:cNvSpPr>
          <p:nvPr>
            <p:ph type="body" sz="half" idx="2"/>
          </p:nvPr>
        </p:nvSpPr>
        <p:spPr>
          <a:xfrm>
            <a:off x="4448646" y="18092618"/>
            <a:ext cx="38604356" cy="4430821"/>
          </a:xfrm>
        </p:spPr>
        <p:txBody>
          <a:bodyPr anchor="t">
            <a:normAutofit/>
          </a:bodyPr>
          <a:lstStyle>
            <a:lvl1pPr marL="0" indent="0">
              <a:buNone/>
              <a:defRPr sz="6992"/>
            </a:lvl1pPr>
            <a:lvl2pPr marL="1775993" indent="0">
              <a:buNone/>
              <a:defRPr sz="5438"/>
            </a:lvl2pPr>
            <a:lvl3pPr marL="3551987" indent="0">
              <a:buNone/>
              <a:defRPr sz="4661"/>
            </a:lvl3pPr>
            <a:lvl4pPr marL="5327980" indent="0">
              <a:buNone/>
              <a:defRPr sz="3885"/>
            </a:lvl4pPr>
            <a:lvl5pPr marL="7103974" indent="0">
              <a:buNone/>
              <a:defRPr sz="3885"/>
            </a:lvl5pPr>
            <a:lvl6pPr marL="8879967" indent="0">
              <a:buNone/>
              <a:defRPr sz="3885"/>
            </a:lvl6pPr>
            <a:lvl7pPr marL="10655960" indent="0">
              <a:buNone/>
              <a:defRPr sz="3885"/>
            </a:lvl7pPr>
            <a:lvl8pPr marL="12431954" indent="0">
              <a:buNone/>
              <a:defRPr sz="3885"/>
            </a:lvl8pPr>
            <a:lvl9pPr marL="14207947" indent="0">
              <a:buNone/>
              <a:defRPr sz="3885"/>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8627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4448836" y="2367986"/>
            <a:ext cx="38610175" cy="7399955"/>
          </a:xfrm>
        </p:spPr>
        <p:txBody>
          <a:bodyPr/>
          <a:lstStyle/>
          <a:p>
            <a:r>
              <a:rPr lang="en-US"/>
              <a:t>Click to edit Master title style</a:t>
            </a:r>
            <a:endParaRPr lang="en-US" dirty="0"/>
          </a:p>
        </p:txBody>
      </p:sp>
      <p:sp>
        <p:nvSpPr>
          <p:cNvPr id="7" name="Text Placeholder 2"/>
          <p:cNvSpPr>
            <a:spLocks noGrp="1"/>
          </p:cNvSpPr>
          <p:nvPr>
            <p:ph type="body" idx="1"/>
          </p:nvPr>
        </p:nvSpPr>
        <p:spPr>
          <a:xfrm>
            <a:off x="4448826" y="10388927"/>
            <a:ext cx="12460413" cy="2663984"/>
          </a:xfrm>
        </p:spPr>
        <p:txBody>
          <a:bodyPr anchor="b">
            <a:noAutofit/>
          </a:bodyPr>
          <a:lstStyle>
            <a:lvl1pPr marL="0" indent="0">
              <a:lnSpc>
                <a:spcPct val="90000"/>
              </a:lnSpc>
              <a:buNone/>
              <a:defRPr sz="9323" b="0" cap="all" baseline="0">
                <a:solidFill>
                  <a:schemeClr val="tx1"/>
                </a:solidFill>
              </a:defRPr>
            </a:lvl1pPr>
            <a:lvl2pPr marL="1775993" indent="0">
              <a:buNone/>
              <a:defRPr sz="7769" b="1"/>
            </a:lvl2pPr>
            <a:lvl3pPr marL="3551987" indent="0">
              <a:buNone/>
              <a:defRPr sz="6992" b="1"/>
            </a:lvl3pPr>
            <a:lvl4pPr marL="5327980" indent="0">
              <a:buNone/>
              <a:defRPr sz="6215" b="1"/>
            </a:lvl4pPr>
            <a:lvl5pPr marL="7103974" indent="0">
              <a:buNone/>
              <a:defRPr sz="6215" b="1"/>
            </a:lvl5pPr>
            <a:lvl6pPr marL="8879967" indent="0">
              <a:buNone/>
              <a:defRPr sz="6215" b="1"/>
            </a:lvl6pPr>
            <a:lvl7pPr marL="10655960" indent="0">
              <a:buNone/>
              <a:defRPr sz="6215" b="1"/>
            </a:lvl7pPr>
            <a:lvl8pPr marL="12431954" indent="0">
              <a:buNone/>
              <a:defRPr sz="6215" b="1"/>
            </a:lvl8pPr>
            <a:lvl9pPr marL="14207947" indent="0">
              <a:buNone/>
              <a:defRPr sz="6215" b="1"/>
            </a:lvl9pPr>
          </a:lstStyle>
          <a:p>
            <a:pPr lvl="0"/>
            <a:r>
              <a:rPr lang="en-US"/>
              <a:t>Click to edit Master text styles</a:t>
            </a:r>
          </a:p>
        </p:txBody>
      </p:sp>
      <p:sp>
        <p:nvSpPr>
          <p:cNvPr id="8" name="Text Placeholder 3"/>
          <p:cNvSpPr>
            <a:spLocks noGrp="1"/>
          </p:cNvSpPr>
          <p:nvPr>
            <p:ph type="body" sz="half" idx="15"/>
          </p:nvPr>
        </p:nvSpPr>
        <p:spPr>
          <a:xfrm>
            <a:off x="4396239" y="13052911"/>
            <a:ext cx="12506546" cy="9442949"/>
          </a:xfrm>
        </p:spPr>
        <p:txBody>
          <a:bodyPr anchor="t">
            <a:normAutofit/>
          </a:bodyPr>
          <a:lstStyle>
            <a:lvl1pPr marL="0" indent="0">
              <a:buNone/>
              <a:defRPr sz="5438"/>
            </a:lvl1pPr>
            <a:lvl2pPr marL="1775993" indent="0">
              <a:buNone/>
              <a:defRPr sz="4661"/>
            </a:lvl2pPr>
            <a:lvl3pPr marL="3551987" indent="0">
              <a:buNone/>
              <a:defRPr sz="3885"/>
            </a:lvl3pPr>
            <a:lvl4pPr marL="5327980" indent="0">
              <a:buNone/>
              <a:defRPr sz="3496"/>
            </a:lvl4pPr>
            <a:lvl5pPr marL="7103974" indent="0">
              <a:buNone/>
              <a:defRPr sz="3496"/>
            </a:lvl5pPr>
            <a:lvl6pPr marL="8879967" indent="0">
              <a:buNone/>
              <a:defRPr sz="3496"/>
            </a:lvl6pPr>
            <a:lvl7pPr marL="10655960" indent="0">
              <a:buNone/>
              <a:defRPr sz="3496"/>
            </a:lvl7pPr>
            <a:lvl8pPr marL="12431954" indent="0">
              <a:buNone/>
              <a:defRPr sz="3496"/>
            </a:lvl8pPr>
            <a:lvl9pPr marL="14207947" indent="0">
              <a:buNone/>
              <a:defRPr sz="3496"/>
            </a:lvl9pPr>
          </a:lstStyle>
          <a:p>
            <a:pPr lvl="0"/>
            <a:r>
              <a:rPr lang="en-US"/>
              <a:t>Click to edit Master text styles</a:t>
            </a:r>
          </a:p>
        </p:txBody>
      </p:sp>
      <p:sp>
        <p:nvSpPr>
          <p:cNvPr id="9" name="Text Placeholder 4"/>
          <p:cNvSpPr>
            <a:spLocks noGrp="1"/>
          </p:cNvSpPr>
          <p:nvPr>
            <p:ph type="body" sz="quarter" idx="3"/>
          </p:nvPr>
        </p:nvSpPr>
        <p:spPr>
          <a:xfrm>
            <a:off x="17597008" y="10401248"/>
            <a:ext cx="12411638" cy="2663984"/>
          </a:xfrm>
        </p:spPr>
        <p:txBody>
          <a:bodyPr anchor="b">
            <a:noAutofit/>
          </a:bodyPr>
          <a:lstStyle>
            <a:lvl1pPr marL="0" indent="0">
              <a:lnSpc>
                <a:spcPct val="90000"/>
              </a:lnSpc>
              <a:buNone/>
              <a:defRPr sz="9323" b="0" cap="all" baseline="0">
                <a:solidFill>
                  <a:schemeClr val="tx1"/>
                </a:solidFill>
              </a:defRPr>
            </a:lvl1pPr>
            <a:lvl2pPr marL="1775993" indent="0">
              <a:buNone/>
              <a:defRPr sz="7769" b="1"/>
            </a:lvl2pPr>
            <a:lvl3pPr marL="3551987" indent="0">
              <a:buNone/>
              <a:defRPr sz="6992" b="1"/>
            </a:lvl3pPr>
            <a:lvl4pPr marL="5327980" indent="0">
              <a:buNone/>
              <a:defRPr sz="6215" b="1"/>
            </a:lvl4pPr>
            <a:lvl5pPr marL="7103974" indent="0">
              <a:buNone/>
              <a:defRPr sz="6215" b="1"/>
            </a:lvl5pPr>
            <a:lvl6pPr marL="8879967" indent="0">
              <a:buNone/>
              <a:defRPr sz="6215" b="1"/>
            </a:lvl6pPr>
            <a:lvl7pPr marL="10655960" indent="0">
              <a:buNone/>
              <a:defRPr sz="6215" b="1"/>
            </a:lvl7pPr>
            <a:lvl8pPr marL="12431954" indent="0">
              <a:buNone/>
              <a:defRPr sz="6215" b="1"/>
            </a:lvl8pPr>
            <a:lvl9pPr marL="14207947" indent="0">
              <a:buNone/>
              <a:defRPr sz="6215" b="1"/>
            </a:lvl9pPr>
          </a:lstStyle>
          <a:p>
            <a:pPr lvl="0"/>
            <a:r>
              <a:rPr lang="en-US"/>
              <a:t>Click to edit Master text styles</a:t>
            </a:r>
          </a:p>
        </p:txBody>
      </p:sp>
      <p:sp>
        <p:nvSpPr>
          <p:cNvPr id="10" name="Text Placeholder 3"/>
          <p:cNvSpPr>
            <a:spLocks noGrp="1"/>
          </p:cNvSpPr>
          <p:nvPr>
            <p:ph type="body" sz="half" idx="16"/>
          </p:nvPr>
        </p:nvSpPr>
        <p:spPr>
          <a:xfrm>
            <a:off x="17555874" y="13065232"/>
            <a:ext cx="12456247" cy="9442949"/>
          </a:xfrm>
        </p:spPr>
        <p:txBody>
          <a:bodyPr anchor="t">
            <a:normAutofit/>
          </a:bodyPr>
          <a:lstStyle>
            <a:lvl1pPr marL="0" indent="0">
              <a:buNone/>
              <a:defRPr sz="5438"/>
            </a:lvl1pPr>
            <a:lvl2pPr marL="1775993" indent="0">
              <a:buNone/>
              <a:defRPr sz="4661"/>
            </a:lvl2pPr>
            <a:lvl3pPr marL="3551987" indent="0">
              <a:buNone/>
              <a:defRPr sz="3885"/>
            </a:lvl3pPr>
            <a:lvl4pPr marL="5327980" indent="0">
              <a:buNone/>
              <a:defRPr sz="3496"/>
            </a:lvl4pPr>
            <a:lvl5pPr marL="7103974" indent="0">
              <a:buNone/>
              <a:defRPr sz="3496"/>
            </a:lvl5pPr>
            <a:lvl6pPr marL="8879967" indent="0">
              <a:buNone/>
              <a:defRPr sz="3496"/>
            </a:lvl6pPr>
            <a:lvl7pPr marL="10655960" indent="0">
              <a:buNone/>
              <a:defRPr sz="3496"/>
            </a:lvl7pPr>
            <a:lvl8pPr marL="12431954" indent="0">
              <a:buNone/>
              <a:defRPr sz="3496"/>
            </a:lvl8pPr>
            <a:lvl9pPr marL="14207947" indent="0">
              <a:buNone/>
              <a:defRPr sz="3496"/>
            </a:lvl9pPr>
          </a:lstStyle>
          <a:p>
            <a:pPr lvl="0"/>
            <a:r>
              <a:rPr lang="en-US"/>
              <a:t>Click to edit Master text styles</a:t>
            </a:r>
          </a:p>
        </p:txBody>
      </p:sp>
      <p:sp>
        <p:nvSpPr>
          <p:cNvPr id="11" name="Text Placeholder 4"/>
          <p:cNvSpPr>
            <a:spLocks noGrp="1"/>
          </p:cNvSpPr>
          <p:nvPr>
            <p:ph type="body" sz="quarter" idx="13"/>
          </p:nvPr>
        </p:nvSpPr>
        <p:spPr>
          <a:xfrm>
            <a:off x="30606120" y="10388927"/>
            <a:ext cx="12452887" cy="2663984"/>
          </a:xfrm>
        </p:spPr>
        <p:txBody>
          <a:bodyPr anchor="b">
            <a:noAutofit/>
          </a:bodyPr>
          <a:lstStyle>
            <a:lvl1pPr marL="0" indent="0">
              <a:lnSpc>
                <a:spcPct val="90000"/>
              </a:lnSpc>
              <a:buNone/>
              <a:defRPr sz="9323" b="0" cap="all" baseline="0">
                <a:solidFill>
                  <a:schemeClr val="tx1"/>
                </a:solidFill>
              </a:defRPr>
            </a:lvl1pPr>
            <a:lvl2pPr marL="1775993" indent="0">
              <a:buNone/>
              <a:defRPr sz="7769" b="1"/>
            </a:lvl2pPr>
            <a:lvl3pPr marL="3551987" indent="0">
              <a:buNone/>
              <a:defRPr sz="6992" b="1"/>
            </a:lvl3pPr>
            <a:lvl4pPr marL="5327980" indent="0">
              <a:buNone/>
              <a:defRPr sz="6215" b="1"/>
            </a:lvl4pPr>
            <a:lvl5pPr marL="7103974" indent="0">
              <a:buNone/>
              <a:defRPr sz="6215" b="1"/>
            </a:lvl5pPr>
            <a:lvl6pPr marL="8879967" indent="0">
              <a:buNone/>
              <a:defRPr sz="6215" b="1"/>
            </a:lvl6pPr>
            <a:lvl7pPr marL="10655960" indent="0">
              <a:buNone/>
              <a:defRPr sz="6215" b="1"/>
            </a:lvl7pPr>
            <a:lvl8pPr marL="12431954" indent="0">
              <a:buNone/>
              <a:defRPr sz="6215" b="1"/>
            </a:lvl8pPr>
            <a:lvl9pPr marL="14207947" indent="0">
              <a:buNone/>
              <a:defRPr sz="6215" b="1"/>
            </a:lvl9pPr>
          </a:lstStyle>
          <a:p>
            <a:pPr lvl="0"/>
            <a:r>
              <a:rPr lang="en-US"/>
              <a:t>Click to edit Master text styles</a:t>
            </a:r>
          </a:p>
        </p:txBody>
      </p:sp>
      <p:sp>
        <p:nvSpPr>
          <p:cNvPr id="12" name="Text Placeholder 3"/>
          <p:cNvSpPr>
            <a:spLocks noGrp="1"/>
          </p:cNvSpPr>
          <p:nvPr>
            <p:ph type="body" sz="half" idx="17"/>
          </p:nvPr>
        </p:nvSpPr>
        <p:spPr>
          <a:xfrm>
            <a:off x="30606120" y="13052911"/>
            <a:ext cx="12452887" cy="9442949"/>
          </a:xfrm>
        </p:spPr>
        <p:txBody>
          <a:bodyPr anchor="t">
            <a:normAutofit/>
          </a:bodyPr>
          <a:lstStyle>
            <a:lvl1pPr marL="0" indent="0">
              <a:buNone/>
              <a:defRPr sz="5438"/>
            </a:lvl1pPr>
            <a:lvl2pPr marL="1775993" indent="0">
              <a:buNone/>
              <a:defRPr sz="4661"/>
            </a:lvl2pPr>
            <a:lvl3pPr marL="3551987" indent="0">
              <a:buNone/>
              <a:defRPr sz="3885"/>
            </a:lvl3pPr>
            <a:lvl4pPr marL="5327980" indent="0">
              <a:buNone/>
              <a:defRPr sz="3496"/>
            </a:lvl4pPr>
            <a:lvl5pPr marL="7103974" indent="0">
              <a:buNone/>
              <a:defRPr sz="3496"/>
            </a:lvl5pPr>
            <a:lvl6pPr marL="8879967" indent="0">
              <a:buNone/>
              <a:defRPr sz="3496"/>
            </a:lvl6pPr>
            <a:lvl7pPr marL="10655960" indent="0">
              <a:buNone/>
              <a:defRPr sz="3496"/>
            </a:lvl7pPr>
            <a:lvl8pPr marL="12431954" indent="0">
              <a:buNone/>
              <a:defRPr sz="3496"/>
            </a:lvl8pPr>
            <a:lvl9pPr marL="14207947" indent="0">
              <a:buNone/>
              <a:defRPr sz="3496"/>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25713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4448830" y="2367986"/>
            <a:ext cx="38610179" cy="7399955"/>
          </a:xfrm>
        </p:spPr>
        <p:txBody>
          <a:bodyPr/>
          <a:lstStyle/>
          <a:p>
            <a:r>
              <a:rPr lang="en-US"/>
              <a:t>Click to edit Master title style</a:t>
            </a:r>
            <a:endParaRPr lang="en-US" dirty="0"/>
          </a:p>
        </p:txBody>
      </p:sp>
      <p:sp>
        <p:nvSpPr>
          <p:cNvPr id="19" name="Text Placeholder 2"/>
          <p:cNvSpPr>
            <a:spLocks noGrp="1"/>
          </p:cNvSpPr>
          <p:nvPr>
            <p:ph type="body" idx="1"/>
          </p:nvPr>
        </p:nvSpPr>
        <p:spPr>
          <a:xfrm>
            <a:off x="4448836" y="17109613"/>
            <a:ext cx="12453947" cy="2238484"/>
          </a:xfrm>
        </p:spPr>
        <p:txBody>
          <a:bodyPr anchor="b">
            <a:noAutofit/>
          </a:bodyPr>
          <a:lstStyle>
            <a:lvl1pPr marL="0" indent="0">
              <a:lnSpc>
                <a:spcPct val="90000"/>
              </a:lnSpc>
              <a:buNone/>
              <a:defRPr sz="7769" b="0" cap="all" baseline="0">
                <a:solidFill>
                  <a:schemeClr val="tx1"/>
                </a:solidFill>
              </a:defRPr>
            </a:lvl1pPr>
            <a:lvl2pPr marL="1775993" indent="0">
              <a:buNone/>
              <a:defRPr sz="7769" b="1"/>
            </a:lvl2pPr>
            <a:lvl3pPr marL="3551987" indent="0">
              <a:buNone/>
              <a:defRPr sz="6992" b="1"/>
            </a:lvl3pPr>
            <a:lvl4pPr marL="5327980" indent="0">
              <a:buNone/>
              <a:defRPr sz="6215" b="1"/>
            </a:lvl4pPr>
            <a:lvl5pPr marL="7103974" indent="0">
              <a:buNone/>
              <a:defRPr sz="6215" b="1"/>
            </a:lvl5pPr>
            <a:lvl6pPr marL="8879967" indent="0">
              <a:buNone/>
              <a:defRPr sz="6215" b="1"/>
            </a:lvl6pPr>
            <a:lvl7pPr marL="10655960" indent="0">
              <a:buNone/>
              <a:defRPr sz="6215" b="1"/>
            </a:lvl7pPr>
            <a:lvl8pPr marL="12431954" indent="0">
              <a:buNone/>
              <a:defRPr sz="6215" b="1"/>
            </a:lvl8pPr>
            <a:lvl9pPr marL="14207947" indent="0">
              <a:buNone/>
              <a:defRPr sz="6215" b="1"/>
            </a:lvl9pPr>
          </a:lstStyle>
          <a:p>
            <a:pPr lvl="0"/>
            <a:r>
              <a:rPr lang="en-US"/>
              <a:t>Click to edit Master text styles</a:t>
            </a:r>
          </a:p>
        </p:txBody>
      </p:sp>
      <p:sp>
        <p:nvSpPr>
          <p:cNvPr id="20" name="Picture Placeholder 2"/>
          <p:cNvSpPr>
            <a:spLocks noGrp="1" noChangeAspect="1"/>
          </p:cNvSpPr>
          <p:nvPr>
            <p:ph type="pic" idx="15"/>
          </p:nvPr>
        </p:nvSpPr>
        <p:spPr>
          <a:xfrm>
            <a:off x="4448836" y="10359929"/>
            <a:ext cx="12453947" cy="5919964"/>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7769"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4448836" y="19348099"/>
            <a:ext cx="12453947" cy="3176904"/>
          </a:xfrm>
        </p:spPr>
        <p:txBody>
          <a:bodyPr anchor="t">
            <a:normAutofit/>
          </a:bodyPr>
          <a:lstStyle>
            <a:lvl1pPr marL="0" indent="0">
              <a:buNone/>
              <a:defRPr sz="5438"/>
            </a:lvl1pPr>
            <a:lvl2pPr marL="1775993" indent="0">
              <a:buNone/>
              <a:defRPr sz="4661"/>
            </a:lvl2pPr>
            <a:lvl3pPr marL="3551987" indent="0">
              <a:buNone/>
              <a:defRPr sz="3885"/>
            </a:lvl3pPr>
            <a:lvl4pPr marL="5327980" indent="0">
              <a:buNone/>
              <a:defRPr sz="3496"/>
            </a:lvl4pPr>
            <a:lvl5pPr marL="7103974" indent="0">
              <a:buNone/>
              <a:defRPr sz="3496"/>
            </a:lvl5pPr>
            <a:lvl6pPr marL="8879967" indent="0">
              <a:buNone/>
              <a:defRPr sz="3496"/>
            </a:lvl6pPr>
            <a:lvl7pPr marL="10655960" indent="0">
              <a:buNone/>
              <a:defRPr sz="3496"/>
            </a:lvl7pPr>
            <a:lvl8pPr marL="12431954" indent="0">
              <a:buNone/>
              <a:defRPr sz="3496"/>
            </a:lvl8pPr>
            <a:lvl9pPr marL="14207947" indent="0">
              <a:buNone/>
              <a:defRPr sz="3496"/>
            </a:lvl9pPr>
          </a:lstStyle>
          <a:p>
            <a:pPr lvl="0"/>
            <a:r>
              <a:rPr lang="en-US"/>
              <a:t>Click to edit Master text styles</a:t>
            </a:r>
          </a:p>
        </p:txBody>
      </p:sp>
      <p:sp>
        <p:nvSpPr>
          <p:cNvPr id="22" name="Text Placeholder 4"/>
          <p:cNvSpPr>
            <a:spLocks noGrp="1"/>
          </p:cNvSpPr>
          <p:nvPr>
            <p:ph type="body" sz="quarter" idx="3"/>
          </p:nvPr>
        </p:nvSpPr>
        <p:spPr>
          <a:xfrm>
            <a:off x="17496786" y="17109613"/>
            <a:ext cx="12474059" cy="2238484"/>
          </a:xfrm>
        </p:spPr>
        <p:txBody>
          <a:bodyPr anchor="b">
            <a:noAutofit/>
          </a:bodyPr>
          <a:lstStyle>
            <a:lvl1pPr marL="0" indent="0">
              <a:lnSpc>
                <a:spcPct val="90000"/>
              </a:lnSpc>
              <a:buNone/>
              <a:defRPr sz="7769" b="0" cap="all" baseline="0">
                <a:solidFill>
                  <a:schemeClr val="tx1"/>
                </a:solidFill>
              </a:defRPr>
            </a:lvl1pPr>
            <a:lvl2pPr marL="1775993" indent="0">
              <a:buNone/>
              <a:defRPr sz="7769" b="1"/>
            </a:lvl2pPr>
            <a:lvl3pPr marL="3551987" indent="0">
              <a:buNone/>
              <a:defRPr sz="6992" b="1"/>
            </a:lvl3pPr>
            <a:lvl4pPr marL="5327980" indent="0">
              <a:buNone/>
              <a:defRPr sz="6215" b="1"/>
            </a:lvl4pPr>
            <a:lvl5pPr marL="7103974" indent="0">
              <a:buNone/>
              <a:defRPr sz="6215" b="1"/>
            </a:lvl5pPr>
            <a:lvl6pPr marL="8879967" indent="0">
              <a:buNone/>
              <a:defRPr sz="6215" b="1"/>
            </a:lvl6pPr>
            <a:lvl7pPr marL="10655960" indent="0">
              <a:buNone/>
              <a:defRPr sz="6215" b="1"/>
            </a:lvl7pPr>
            <a:lvl8pPr marL="12431954" indent="0">
              <a:buNone/>
              <a:defRPr sz="6215" b="1"/>
            </a:lvl8pPr>
            <a:lvl9pPr marL="14207947" indent="0">
              <a:buNone/>
              <a:defRPr sz="6215" b="1"/>
            </a:lvl9pPr>
          </a:lstStyle>
          <a:p>
            <a:pPr lvl="0"/>
            <a:r>
              <a:rPr lang="en-US"/>
              <a:t>Click to edit Master text styles</a:t>
            </a:r>
          </a:p>
        </p:txBody>
      </p:sp>
      <p:sp>
        <p:nvSpPr>
          <p:cNvPr id="23" name="Picture Placeholder 2"/>
          <p:cNvSpPr>
            <a:spLocks noGrp="1" noChangeAspect="1"/>
          </p:cNvSpPr>
          <p:nvPr>
            <p:ph type="pic" idx="21"/>
          </p:nvPr>
        </p:nvSpPr>
        <p:spPr>
          <a:xfrm>
            <a:off x="17496786" y="10359929"/>
            <a:ext cx="12468368" cy="5919964"/>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7769"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17491095" y="19348093"/>
            <a:ext cx="12474059" cy="3147766"/>
          </a:xfrm>
        </p:spPr>
        <p:txBody>
          <a:bodyPr anchor="t">
            <a:normAutofit/>
          </a:bodyPr>
          <a:lstStyle>
            <a:lvl1pPr marL="0" indent="0">
              <a:buNone/>
              <a:defRPr sz="5438"/>
            </a:lvl1pPr>
            <a:lvl2pPr marL="1775993" indent="0">
              <a:buNone/>
              <a:defRPr sz="4661"/>
            </a:lvl2pPr>
            <a:lvl3pPr marL="3551987" indent="0">
              <a:buNone/>
              <a:defRPr sz="3885"/>
            </a:lvl3pPr>
            <a:lvl4pPr marL="5327980" indent="0">
              <a:buNone/>
              <a:defRPr sz="3496"/>
            </a:lvl4pPr>
            <a:lvl5pPr marL="7103974" indent="0">
              <a:buNone/>
              <a:defRPr sz="3496"/>
            </a:lvl5pPr>
            <a:lvl6pPr marL="8879967" indent="0">
              <a:buNone/>
              <a:defRPr sz="3496"/>
            </a:lvl6pPr>
            <a:lvl7pPr marL="10655960" indent="0">
              <a:buNone/>
              <a:defRPr sz="3496"/>
            </a:lvl7pPr>
            <a:lvl8pPr marL="12431954" indent="0">
              <a:buNone/>
              <a:defRPr sz="3496"/>
            </a:lvl8pPr>
            <a:lvl9pPr marL="14207947" indent="0">
              <a:buNone/>
              <a:defRPr sz="3496"/>
            </a:lvl9pPr>
          </a:lstStyle>
          <a:p>
            <a:pPr lvl="0"/>
            <a:r>
              <a:rPr lang="en-US"/>
              <a:t>Click to edit Master text styles</a:t>
            </a:r>
          </a:p>
        </p:txBody>
      </p:sp>
      <p:sp>
        <p:nvSpPr>
          <p:cNvPr id="25" name="Text Placeholder 4"/>
          <p:cNvSpPr>
            <a:spLocks noGrp="1"/>
          </p:cNvSpPr>
          <p:nvPr>
            <p:ph type="body" sz="quarter" idx="13"/>
          </p:nvPr>
        </p:nvSpPr>
        <p:spPr>
          <a:xfrm>
            <a:off x="30606609" y="17109609"/>
            <a:ext cx="12436412" cy="2238484"/>
          </a:xfrm>
        </p:spPr>
        <p:txBody>
          <a:bodyPr anchor="b">
            <a:noAutofit/>
          </a:bodyPr>
          <a:lstStyle>
            <a:lvl1pPr marL="0" indent="0">
              <a:lnSpc>
                <a:spcPct val="90000"/>
              </a:lnSpc>
              <a:buNone/>
              <a:defRPr sz="7769" b="0" cap="all" baseline="0">
                <a:solidFill>
                  <a:schemeClr val="tx1"/>
                </a:solidFill>
              </a:defRPr>
            </a:lvl1pPr>
            <a:lvl2pPr marL="1775993" indent="0">
              <a:buNone/>
              <a:defRPr sz="7769" b="1"/>
            </a:lvl2pPr>
            <a:lvl3pPr marL="3551987" indent="0">
              <a:buNone/>
              <a:defRPr sz="6992" b="1"/>
            </a:lvl3pPr>
            <a:lvl4pPr marL="5327980" indent="0">
              <a:buNone/>
              <a:defRPr sz="6215" b="1"/>
            </a:lvl4pPr>
            <a:lvl5pPr marL="7103974" indent="0">
              <a:buNone/>
              <a:defRPr sz="6215" b="1"/>
            </a:lvl5pPr>
            <a:lvl6pPr marL="8879967" indent="0">
              <a:buNone/>
              <a:defRPr sz="6215" b="1"/>
            </a:lvl6pPr>
            <a:lvl7pPr marL="10655960" indent="0">
              <a:buNone/>
              <a:defRPr sz="6215" b="1"/>
            </a:lvl7pPr>
            <a:lvl8pPr marL="12431954" indent="0">
              <a:buNone/>
              <a:defRPr sz="6215" b="1"/>
            </a:lvl8pPr>
            <a:lvl9pPr marL="14207947" indent="0">
              <a:buNone/>
              <a:defRPr sz="6215" b="1"/>
            </a:lvl9pPr>
          </a:lstStyle>
          <a:p>
            <a:pPr lvl="0"/>
            <a:r>
              <a:rPr lang="en-US"/>
              <a:t>Click to edit Master text styles</a:t>
            </a:r>
          </a:p>
        </p:txBody>
      </p:sp>
      <p:sp>
        <p:nvSpPr>
          <p:cNvPr id="26" name="Picture Placeholder 2"/>
          <p:cNvSpPr>
            <a:spLocks noGrp="1" noChangeAspect="1"/>
          </p:cNvSpPr>
          <p:nvPr>
            <p:ph type="pic" idx="22"/>
          </p:nvPr>
        </p:nvSpPr>
        <p:spPr>
          <a:xfrm>
            <a:off x="30606122" y="10359929"/>
            <a:ext cx="12452891" cy="5919964"/>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7769"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30606120" y="19348083"/>
            <a:ext cx="12452887" cy="3147778"/>
          </a:xfrm>
        </p:spPr>
        <p:txBody>
          <a:bodyPr anchor="t">
            <a:normAutofit/>
          </a:bodyPr>
          <a:lstStyle>
            <a:lvl1pPr marL="0" indent="0">
              <a:buNone/>
              <a:defRPr sz="5438"/>
            </a:lvl1pPr>
            <a:lvl2pPr marL="1775993" indent="0">
              <a:buNone/>
              <a:defRPr sz="4661"/>
            </a:lvl2pPr>
            <a:lvl3pPr marL="3551987" indent="0">
              <a:buNone/>
              <a:defRPr sz="3885"/>
            </a:lvl3pPr>
            <a:lvl4pPr marL="5327980" indent="0">
              <a:buNone/>
              <a:defRPr sz="3496"/>
            </a:lvl4pPr>
            <a:lvl5pPr marL="7103974" indent="0">
              <a:buNone/>
              <a:defRPr sz="3496"/>
            </a:lvl5pPr>
            <a:lvl6pPr marL="8879967" indent="0">
              <a:buNone/>
              <a:defRPr sz="3496"/>
            </a:lvl6pPr>
            <a:lvl7pPr marL="10655960" indent="0">
              <a:buNone/>
              <a:defRPr sz="3496"/>
            </a:lvl7pPr>
            <a:lvl8pPr marL="12431954" indent="0">
              <a:buNone/>
              <a:defRPr sz="3496"/>
            </a:lvl8pPr>
            <a:lvl9pPr marL="14207947" indent="0">
              <a:buNone/>
              <a:defRPr sz="3496"/>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8273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8722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244169" y="2367984"/>
            <a:ext cx="7814844" cy="201278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448824" y="2367984"/>
            <a:ext cx="30201340" cy="201278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0764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52282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48828" y="5512972"/>
            <a:ext cx="38610183" cy="11081431"/>
          </a:xfrm>
        </p:spPr>
        <p:txBody>
          <a:bodyPr anchor="b">
            <a:normAutofit/>
          </a:bodyPr>
          <a:lstStyle>
            <a:lvl1pPr>
              <a:defRPr sz="13984"/>
            </a:lvl1pPr>
          </a:lstStyle>
          <a:p>
            <a:r>
              <a:rPr lang="en-US"/>
              <a:t>Click to edit Master title style</a:t>
            </a:r>
            <a:endParaRPr lang="en-US" dirty="0"/>
          </a:p>
        </p:txBody>
      </p:sp>
      <p:sp>
        <p:nvSpPr>
          <p:cNvPr id="3" name="Text Placeholder 2"/>
          <p:cNvSpPr>
            <a:spLocks noGrp="1"/>
          </p:cNvSpPr>
          <p:nvPr>
            <p:ph type="body" idx="1"/>
          </p:nvPr>
        </p:nvSpPr>
        <p:spPr>
          <a:xfrm>
            <a:off x="4448828" y="17186393"/>
            <a:ext cx="38610183" cy="5340305"/>
          </a:xfrm>
        </p:spPr>
        <p:txBody>
          <a:bodyPr>
            <a:normAutofit/>
          </a:bodyPr>
          <a:lstStyle>
            <a:lvl1pPr marL="0" indent="0">
              <a:buNone/>
              <a:defRPr sz="6992" cap="all" baseline="0">
                <a:solidFill>
                  <a:schemeClr val="tx1">
                    <a:tint val="75000"/>
                  </a:schemeClr>
                </a:solidFill>
              </a:defRPr>
            </a:lvl1pPr>
            <a:lvl2pPr marL="1775993" indent="0">
              <a:buNone/>
              <a:defRPr sz="6992">
                <a:solidFill>
                  <a:schemeClr val="tx1">
                    <a:tint val="75000"/>
                  </a:schemeClr>
                </a:solidFill>
              </a:defRPr>
            </a:lvl2pPr>
            <a:lvl3pPr marL="3551987" indent="0">
              <a:buNone/>
              <a:defRPr sz="6992">
                <a:solidFill>
                  <a:schemeClr val="tx1">
                    <a:tint val="75000"/>
                  </a:schemeClr>
                </a:solidFill>
              </a:defRPr>
            </a:lvl3pPr>
            <a:lvl4pPr marL="5327980" indent="0">
              <a:buNone/>
              <a:defRPr sz="6215">
                <a:solidFill>
                  <a:schemeClr val="tx1">
                    <a:tint val="75000"/>
                  </a:schemeClr>
                </a:solidFill>
              </a:defRPr>
            </a:lvl4pPr>
            <a:lvl5pPr marL="7103974" indent="0">
              <a:buNone/>
              <a:defRPr sz="6215">
                <a:solidFill>
                  <a:schemeClr val="tx1">
                    <a:tint val="75000"/>
                  </a:schemeClr>
                </a:solidFill>
              </a:defRPr>
            </a:lvl5pPr>
            <a:lvl6pPr marL="8879967" indent="0">
              <a:buNone/>
              <a:defRPr sz="6215">
                <a:solidFill>
                  <a:schemeClr val="tx1">
                    <a:tint val="75000"/>
                  </a:schemeClr>
                </a:solidFill>
              </a:defRPr>
            </a:lvl6pPr>
            <a:lvl7pPr marL="10655960" indent="0">
              <a:buNone/>
              <a:defRPr sz="6215">
                <a:solidFill>
                  <a:schemeClr val="tx1">
                    <a:tint val="75000"/>
                  </a:schemeClr>
                </a:solidFill>
              </a:defRPr>
            </a:lvl7pPr>
            <a:lvl8pPr marL="12431954" indent="0">
              <a:buNone/>
              <a:defRPr sz="6215">
                <a:solidFill>
                  <a:schemeClr val="tx1">
                    <a:tint val="75000"/>
                  </a:schemeClr>
                </a:solidFill>
              </a:defRPr>
            </a:lvl8pPr>
            <a:lvl9pPr marL="14207947" indent="0">
              <a:buNone/>
              <a:defRPr sz="621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991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448826" y="8738108"/>
            <a:ext cx="19014283" cy="1375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4057116" y="8738108"/>
            <a:ext cx="19001897" cy="1375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35698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48828" y="2404991"/>
            <a:ext cx="38610183" cy="574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39865" y="8738108"/>
            <a:ext cx="18123256" cy="3200479"/>
          </a:xfrm>
        </p:spPr>
        <p:txBody>
          <a:bodyPr anchor="b"/>
          <a:lstStyle>
            <a:lvl1pPr marL="0" indent="0">
              <a:lnSpc>
                <a:spcPct val="90000"/>
              </a:lnSpc>
              <a:buNone/>
              <a:defRPr sz="9323" b="0" cap="all" baseline="0">
                <a:solidFill>
                  <a:schemeClr val="tx1"/>
                </a:solidFill>
              </a:defRPr>
            </a:lvl1pPr>
            <a:lvl2pPr marL="1775993" indent="0">
              <a:buNone/>
              <a:defRPr sz="7769" b="1"/>
            </a:lvl2pPr>
            <a:lvl3pPr marL="3551987" indent="0">
              <a:buNone/>
              <a:defRPr sz="6992" b="1"/>
            </a:lvl3pPr>
            <a:lvl4pPr marL="5327980" indent="0">
              <a:buNone/>
              <a:defRPr sz="6215" b="1"/>
            </a:lvl4pPr>
            <a:lvl5pPr marL="7103974" indent="0">
              <a:buNone/>
              <a:defRPr sz="6215" b="1"/>
            </a:lvl5pPr>
            <a:lvl6pPr marL="8879967" indent="0">
              <a:buNone/>
              <a:defRPr sz="6215" b="1"/>
            </a:lvl6pPr>
            <a:lvl7pPr marL="10655960" indent="0">
              <a:buNone/>
              <a:defRPr sz="6215" b="1"/>
            </a:lvl7pPr>
            <a:lvl8pPr marL="12431954" indent="0">
              <a:buNone/>
              <a:defRPr sz="6215" b="1"/>
            </a:lvl8pPr>
            <a:lvl9pPr marL="14207947" indent="0">
              <a:buNone/>
              <a:defRPr sz="6215" b="1"/>
            </a:lvl9pPr>
          </a:lstStyle>
          <a:p>
            <a:pPr lvl="0"/>
            <a:r>
              <a:rPr lang="en-US"/>
              <a:t>Click to edit Master text styles</a:t>
            </a:r>
          </a:p>
        </p:txBody>
      </p:sp>
      <p:sp>
        <p:nvSpPr>
          <p:cNvPr id="4" name="Content Placeholder 3"/>
          <p:cNvSpPr>
            <a:spLocks noGrp="1"/>
          </p:cNvSpPr>
          <p:nvPr>
            <p:ph sz="half" idx="2"/>
          </p:nvPr>
        </p:nvSpPr>
        <p:spPr>
          <a:xfrm>
            <a:off x="4448826" y="11938584"/>
            <a:ext cx="19014291" cy="105572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948149" y="8738104"/>
            <a:ext cx="18110857" cy="3200479"/>
          </a:xfrm>
        </p:spPr>
        <p:txBody>
          <a:bodyPr anchor="b"/>
          <a:lstStyle>
            <a:lvl1pPr marL="0" indent="0">
              <a:lnSpc>
                <a:spcPct val="90000"/>
              </a:lnSpc>
              <a:buNone/>
              <a:defRPr sz="9323" b="0" cap="all" baseline="0">
                <a:solidFill>
                  <a:schemeClr val="tx1"/>
                </a:solidFill>
              </a:defRPr>
            </a:lvl1pPr>
            <a:lvl2pPr marL="1775993" indent="0">
              <a:buNone/>
              <a:defRPr sz="7769" b="1"/>
            </a:lvl2pPr>
            <a:lvl3pPr marL="3551987" indent="0">
              <a:buNone/>
              <a:defRPr sz="6992" b="1"/>
            </a:lvl3pPr>
            <a:lvl4pPr marL="5327980" indent="0">
              <a:buNone/>
              <a:defRPr sz="6215" b="1"/>
            </a:lvl4pPr>
            <a:lvl5pPr marL="7103974" indent="0">
              <a:buNone/>
              <a:defRPr sz="6215" b="1"/>
            </a:lvl5pPr>
            <a:lvl6pPr marL="8879967" indent="0">
              <a:buNone/>
              <a:defRPr sz="6215" b="1"/>
            </a:lvl6pPr>
            <a:lvl7pPr marL="10655960" indent="0">
              <a:buNone/>
              <a:defRPr sz="6215" b="1"/>
            </a:lvl7pPr>
            <a:lvl8pPr marL="12431954" indent="0">
              <a:buNone/>
              <a:defRPr sz="6215" b="1"/>
            </a:lvl8pPr>
            <a:lvl9pPr marL="14207947" indent="0">
              <a:buNone/>
              <a:defRPr sz="6215" b="1"/>
            </a:lvl9pPr>
          </a:lstStyle>
          <a:p>
            <a:pPr lvl="0"/>
            <a:r>
              <a:rPr lang="en-US"/>
              <a:t>Click to edit Master text styles</a:t>
            </a:r>
          </a:p>
        </p:txBody>
      </p:sp>
      <p:sp>
        <p:nvSpPr>
          <p:cNvPr id="6" name="Content Placeholder 5"/>
          <p:cNvSpPr>
            <a:spLocks noGrp="1"/>
          </p:cNvSpPr>
          <p:nvPr>
            <p:ph sz="quarter" idx="4"/>
          </p:nvPr>
        </p:nvSpPr>
        <p:spPr>
          <a:xfrm>
            <a:off x="24057114" y="11938584"/>
            <a:ext cx="19001893" cy="105572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601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8352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471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69464" y="2367990"/>
            <a:ext cx="15029507" cy="6370114"/>
          </a:xfrm>
        </p:spPr>
        <p:txBody>
          <a:bodyPr anchor="b"/>
          <a:lstStyle>
            <a:lvl1pPr>
              <a:defRPr sz="12430"/>
            </a:lvl1pPr>
          </a:lstStyle>
          <a:p>
            <a:r>
              <a:rPr lang="en-US"/>
              <a:t>Click to edit Master title style</a:t>
            </a:r>
            <a:endParaRPr lang="en-US" dirty="0"/>
          </a:p>
        </p:txBody>
      </p:sp>
      <p:sp>
        <p:nvSpPr>
          <p:cNvPr id="3" name="Content Placeholder 2"/>
          <p:cNvSpPr>
            <a:spLocks noGrp="1"/>
          </p:cNvSpPr>
          <p:nvPr>
            <p:ph idx="1"/>
          </p:nvPr>
        </p:nvSpPr>
        <p:spPr>
          <a:xfrm>
            <a:off x="20097097" y="2302205"/>
            <a:ext cx="22961908" cy="20193658"/>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469464" y="8738108"/>
            <a:ext cx="15029507" cy="13757755"/>
          </a:xfrm>
        </p:spPr>
        <p:txBody>
          <a:bodyPr/>
          <a:lstStyle>
            <a:lvl1pPr marL="0" indent="0">
              <a:buNone/>
              <a:defRPr sz="6215"/>
            </a:lvl1pPr>
            <a:lvl2pPr marL="1775993" indent="0">
              <a:buNone/>
              <a:defRPr sz="5438"/>
            </a:lvl2pPr>
            <a:lvl3pPr marL="3551987" indent="0">
              <a:buNone/>
              <a:defRPr sz="4661"/>
            </a:lvl3pPr>
            <a:lvl4pPr marL="5327980" indent="0">
              <a:buNone/>
              <a:defRPr sz="3885"/>
            </a:lvl4pPr>
            <a:lvl5pPr marL="7103974" indent="0">
              <a:buNone/>
              <a:defRPr sz="3885"/>
            </a:lvl5pPr>
            <a:lvl6pPr marL="8879967" indent="0">
              <a:buNone/>
              <a:defRPr sz="3885"/>
            </a:lvl6pPr>
            <a:lvl7pPr marL="10655960" indent="0">
              <a:buNone/>
              <a:defRPr sz="3885"/>
            </a:lvl7pPr>
            <a:lvl8pPr marL="12431954" indent="0">
              <a:buNone/>
              <a:defRPr sz="3885"/>
            </a:lvl8pPr>
            <a:lvl9pPr marL="14207947" indent="0">
              <a:buNone/>
              <a:defRPr sz="3885"/>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1948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48836" y="2367986"/>
            <a:ext cx="23130672" cy="6370122"/>
          </a:xfrm>
        </p:spPr>
        <p:txBody>
          <a:bodyPr anchor="b"/>
          <a:lstStyle>
            <a:lvl1pPr>
              <a:defRPr sz="12430"/>
            </a:lvl1pPr>
          </a:lstStyle>
          <a:p>
            <a:r>
              <a:rPr lang="en-US"/>
              <a:t>Click to edit Master title style</a:t>
            </a:r>
            <a:endParaRPr lang="en-US" dirty="0"/>
          </a:p>
        </p:txBody>
      </p:sp>
      <p:sp>
        <p:nvSpPr>
          <p:cNvPr id="3" name="Picture Placeholder 2"/>
          <p:cNvSpPr>
            <a:spLocks noGrp="1" noChangeAspect="1"/>
          </p:cNvSpPr>
          <p:nvPr>
            <p:ph type="pic" idx="1"/>
          </p:nvPr>
        </p:nvSpPr>
        <p:spPr>
          <a:xfrm>
            <a:off x="28767513" y="2367991"/>
            <a:ext cx="14291497" cy="20127874"/>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12430"/>
            </a:lvl1pPr>
            <a:lvl2pPr marL="1775993" indent="0">
              <a:buNone/>
              <a:defRPr sz="10877"/>
            </a:lvl2pPr>
            <a:lvl3pPr marL="3551987" indent="0">
              <a:buNone/>
              <a:defRPr sz="9323"/>
            </a:lvl3pPr>
            <a:lvl4pPr marL="5327980" indent="0">
              <a:buNone/>
              <a:defRPr sz="7769"/>
            </a:lvl4pPr>
            <a:lvl5pPr marL="7103974" indent="0">
              <a:buNone/>
              <a:defRPr sz="7769"/>
            </a:lvl5pPr>
            <a:lvl6pPr marL="8879967" indent="0">
              <a:buNone/>
              <a:defRPr sz="7769"/>
            </a:lvl6pPr>
            <a:lvl7pPr marL="10655960" indent="0">
              <a:buNone/>
              <a:defRPr sz="7769"/>
            </a:lvl7pPr>
            <a:lvl8pPr marL="12431954" indent="0">
              <a:buNone/>
              <a:defRPr sz="7769"/>
            </a:lvl8pPr>
            <a:lvl9pPr marL="14207947" indent="0">
              <a:buNone/>
              <a:defRPr sz="7769"/>
            </a:lvl9pPr>
          </a:lstStyle>
          <a:p>
            <a:r>
              <a:rPr lang="en-US"/>
              <a:t>Click icon to add picture</a:t>
            </a:r>
            <a:endParaRPr lang="en-US" dirty="0"/>
          </a:p>
        </p:txBody>
      </p:sp>
      <p:sp>
        <p:nvSpPr>
          <p:cNvPr id="4" name="Text Placeholder 3"/>
          <p:cNvSpPr>
            <a:spLocks noGrp="1"/>
          </p:cNvSpPr>
          <p:nvPr>
            <p:ph type="body" sz="half" idx="2"/>
          </p:nvPr>
        </p:nvSpPr>
        <p:spPr>
          <a:xfrm>
            <a:off x="4448826" y="8738108"/>
            <a:ext cx="23130684" cy="13757755"/>
          </a:xfrm>
        </p:spPr>
        <p:txBody>
          <a:bodyPr/>
          <a:lstStyle>
            <a:lvl1pPr marL="0" indent="0">
              <a:buNone/>
              <a:defRPr sz="6215"/>
            </a:lvl1pPr>
            <a:lvl2pPr marL="1775993" indent="0">
              <a:buNone/>
              <a:defRPr sz="5438"/>
            </a:lvl2pPr>
            <a:lvl3pPr marL="3551987" indent="0">
              <a:buNone/>
              <a:defRPr sz="4661"/>
            </a:lvl3pPr>
            <a:lvl4pPr marL="5327980" indent="0">
              <a:buNone/>
              <a:defRPr sz="3885"/>
            </a:lvl4pPr>
            <a:lvl5pPr marL="7103974" indent="0">
              <a:buNone/>
              <a:defRPr sz="3885"/>
            </a:lvl5pPr>
            <a:lvl6pPr marL="8879967" indent="0">
              <a:buNone/>
              <a:defRPr sz="3885"/>
            </a:lvl6pPr>
            <a:lvl7pPr marL="10655960" indent="0">
              <a:buNone/>
              <a:defRPr sz="3885"/>
            </a:lvl7pPr>
            <a:lvl8pPr marL="12431954" indent="0">
              <a:buNone/>
              <a:defRPr sz="3885"/>
            </a:lvl8pPr>
            <a:lvl9pPr marL="14207947" indent="0">
              <a:buNone/>
              <a:defRPr sz="3885"/>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35924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2" y="-2"/>
            <a:ext cx="47520237" cy="2663984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55690" y="2"/>
            <a:ext cx="46981912" cy="26639842"/>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4448836" y="2402627"/>
            <a:ext cx="38610175" cy="5743492"/>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448834" y="8738112"/>
            <a:ext cx="38610179" cy="137577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064515" y="22853533"/>
            <a:ext cx="10692051" cy="1418325"/>
          </a:xfrm>
          <a:prstGeom prst="rect">
            <a:avLst/>
          </a:prstGeom>
        </p:spPr>
        <p:txBody>
          <a:bodyPr vert="horz" lIns="91440" tIns="45720" rIns="91440" bIns="45720" rtlCol="0" anchor="ctr"/>
          <a:lstStyle>
            <a:lvl1pPr algn="r">
              <a:defRPr sz="4079">
                <a:solidFill>
                  <a:schemeClr val="tx1">
                    <a:tint val="75000"/>
                  </a:schemeClr>
                </a:solidFill>
              </a:defRPr>
            </a:lvl1pPr>
          </a:lstStyle>
          <a:p>
            <a:fld id="{48A87A34-81AB-432B-8DAE-1953F412C126}" type="datetimeFigureOut">
              <a:rPr lang="en-US" smtClean="0"/>
              <a:pPr/>
              <a:t>10/21/2019</a:t>
            </a:fld>
            <a:endParaRPr lang="en-US" dirty="0"/>
          </a:p>
        </p:txBody>
      </p:sp>
      <p:sp>
        <p:nvSpPr>
          <p:cNvPr id="5" name="Footer Placeholder 4"/>
          <p:cNvSpPr>
            <a:spLocks noGrp="1"/>
          </p:cNvSpPr>
          <p:nvPr>
            <p:ph type="ftr" sz="quarter" idx="3"/>
          </p:nvPr>
        </p:nvSpPr>
        <p:spPr>
          <a:xfrm>
            <a:off x="4448830" y="22853529"/>
            <a:ext cx="24318682" cy="1418325"/>
          </a:xfrm>
          <a:prstGeom prst="rect">
            <a:avLst/>
          </a:prstGeom>
        </p:spPr>
        <p:txBody>
          <a:bodyPr vert="horz" lIns="91440" tIns="45720" rIns="91440" bIns="45720" rtlCol="0" anchor="ctr"/>
          <a:lstStyle>
            <a:lvl1pPr algn="l">
              <a:defRPr sz="4079"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0053569" y="22853526"/>
            <a:ext cx="3005440" cy="1418325"/>
          </a:xfrm>
          <a:prstGeom prst="rect">
            <a:avLst/>
          </a:prstGeom>
        </p:spPr>
        <p:txBody>
          <a:bodyPr vert="horz" lIns="91440" tIns="45720" rIns="91440" bIns="45720" rtlCol="0" anchor="ctr"/>
          <a:lstStyle>
            <a:lvl1pPr algn="r">
              <a:defRPr sz="4079">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8746431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3551987" rtl="0" eaLnBrk="1" latinLnBrk="0" hangingPunct="1">
        <a:lnSpc>
          <a:spcPct val="90000"/>
        </a:lnSpc>
        <a:spcBef>
          <a:spcPct val="0"/>
        </a:spcBef>
        <a:buNone/>
        <a:defRPr sz="13984" kern="1200" cap="all" baseline="0">
          <a:solidFill>
            <a:schemeClr val="tx1"/>
          </a:solidFill>
          <a:latin typeface="+mj-lt"/>
          <a:ea typeface="+mj-ea"/>
          <a:cs typeface="+mj-cs"/>
        </a:defRPr>
      </a:lvl1pPr>
    </p:titleStyle>
    <p:bodyStyle>
      <a:lvl1pPr marL="887997" indent="-887997" algn="l" defTabSz="3551987" rtl="0" eaLnBrk="1" latinLnBrk="0" hangingPunct="1">
        <a:lnSpc>
          <a:spcPct val="120000"/>
        </a:lnSpc>
        <a:spcBef>
          <a:spcPts val="3885"/>
        </a:spcBef>
        <a:buSzPct val="125000"/>
        <a:buFont typeface="Arial" panose="020B0604020202020204" pitchFamily="34" charset="0"/>
        <a:buChar char="•"/>
        <a:defRPr sz="9323" kern="1200">
          <a:solidFill>
            <a:schemeClr val="tx1"/>
          </a:solidFill>
          <a:latin typeface="+mn-lt"/>
          <a:ea typeface="+mn-ea"/>
          <a:cs typeface="+mn-cs"/>
        </a:defRPr>
      </a:lvl1pPr>
      <a:lvl2pPr marL="2663990" indent="-887997" algn="l" defTabSz="3551987" rtl="0" eaLnBrk="1" latinLnBrk="0" hangingPunct="1">
        <a:lnSpc>
          <a:spcPct val="120000"/>
        </a:lnSpc>
        <a:spcBef>
          <a:spcPts val="1942"/>
        </a:spcBef>
        <a:buSzPct val="125000"/>
        <a:buFont typeface="Arial" panose="020B0604020202020204" pitchFamily="34" charset="0"/>
        <a:buChar char="•"/>
        <a:defRPr sz="7769" kern="1200">
          <a:solidFill>
            <a:schemeClr val="tx1"/>
          </a:solidFill>
          <a:latin typeface="+mn-lt"/>
          <a:ea typeface="+mn-ea"/>
          <a:cs typeface="+mn-cs"/>
        </a:defRPr>
      </a:lvl2pPr>
      <a:lvl3pPr marL="4439984" indent="-887997" algn="l" defTabSz="3551987" rtl="0" eaLnBrk="1" latinLnBrk="0" hangingPunct="1">
        <a:lnSpc>
          <a:spcPct val="120000"/>
        </a:lnSpc>
        <a:spcBef>
          <a:spcPts val="1942"/>
        </a:spcBef>
        <a:buSzPct val="125000"/>
        <a:buFont typeface="Arial" panose="020B0604020202020204" pitchFamily="34" charset="0"/>
        <a:buChar char="•"/>
        <a:defRPr sz="6992" kern="1200">
          <a:solidFill>
            <a:schemeClr val="tx1"/>
          </a:solidFill>
          <a:latin typeface="+mn-lt"/>
          <a:ea typeface="+mn-ea"/>
          <a:cs typeface="+mn-cs"/>
        </a:defRPr>
      </a:lvl3pPr>
      <a:lvl4pPr marL="6215977" indent="-887997" algn="l" defTabSz="3551987" rtl="0" eaLnBrk="1" latinLnBrk="0" hangingPunct="1">
        <a:lnSpc>
          <a:spcPct val="120000"/>
        </a:lnSpc>
        <a:spcBef>
          <a:spcPts val="1942"/>
        </a:spcBef>
        <a:buSzPct val="125000"/>
        <a:buFont typeface="Arial" panose="020B0604020202020204" pitchFamily="34" charset="0"/>
        <a:buChar char="•"/>
        <a:defRPr sz="6215" kern="1200">
          <a:solidFill>
            <a:schemeClr val="tx1"/>
          </a:solidFill>
          <a:latin typeface="+mn-lt"/>
          <a:ea typeface="+mn-ea"/>
          <a:cs typeface="+mn-cs"/>
        </a:defRPr>
      </a:lvl4pPr>
      <a:lvl5pPr marL="7991970" indent="-887997" algn="l" defTabSz="3551987" rtl="0" eaLnBrk="1" latinLnBrk="0" hangingPunct="1">
        <a:lnSpc>
          <a:spcPct val="120000"/>
        </a:lnSpc>
        <a:spcBef>
          <a:spcPts val="1942"/>
        </a:spcBef>
        <a:buSzPct val="125000"/>
        <a:buFont typeface="Arial" panose="020B0604020202020204" pitchFamily="34" charset="0"/>
        <a:buChar char="•"/>
        <a:defRPr sz="6215" kern="1200">
          <a:solidFill>
            <a:schemeClr val="tx1"/>
          </a:solidFill>
          <a:latin typeface="+mn-lt"/>
          <a:ea typeface="+mn-ea"/>
          <a:cs typeface="+mn-cs"/>
        </a:defRPr>
      </a:lvl5pPr>
      <a:lvl6pPr marL="9767964" indent="-887997" algn="l" defTabSz="3551987" rtl="0" eaLnBrk="1" latinLnBrk="0" hangingPunct="1">
        <a:lnSpc>
          <a:spcPct val="120000"/>
        </a:lnSpc>
        <a:spcBef>
          <a:spcPts val="1942"/>
        </a:spcBef>
        <a:buSzPct val="125000"/>
        <a:buFont typeface="Arial" panose="020B0604020202020204" pitchFamily="34" charset="0"/>
        <a:buChar char="•"/>
        <a:defRPr sz="5438" kern="1200">
          <a:solidFill>
            <a:schemeClr val="tx1"/>
          </a:solidFill>
          <a:latin typeface="+mn-lt"/>
          <a:ea typeface="+mn-ea"/>
          <a:cs typeface="+mn-cs"/>
        </a:defRPr>
      </a:lvl6pPr>
      <a:lvl7pPr marL="11543957" indent="-887997" algn="l" defTabSz="3551987" rtl="0" eaLnBrk="1" latinLnBrk="0" hangingPunct="1">
        <a:lnSpc>
          <a:spcPct val="120000"/>
        </a:lnSpc>
        <a:spcBef>
          <a:spcPts val="1942"/>
        </a:spcBef>
        <a:buSzPct val="125000"/>
        <a:buFont typeface="Arial" panose="020B0604020202020204" pitchFamily="34" charset="0"/>
        <a:buChar char="•"/>
        <a:defRPr sz="5438" kern="1200">
          <a:solidFill>
            <a:schemeClr val="tx1"/>
          </a:solidFill>
          <a:latin typeface="+mn-lt"/>
          <a:ea typeface="+mn-ea"/>
          <a:cs typeface="+mn-cs"/>
        </a:defRPr>
      </a:lvl7pPr>
      <a:lvl8pPr marL="13319951" indent="-887997" algn="l" defTabSz="3551987" rtl="0" eaLnBrk="1" latinLnBrk="0" hangingPunct="1">
        <a:lnSpc>
          <a:spcPct val="120000"/>
        </a:lnSpc>
        <a:spcBef>
          <a:spcPts val="1942"/>
        </a:spcBef>
        <a:buSzPct val="125000"/>
        <a:buFont typeface="Arial" panose="020B0604020202020204" pitchFamily="34" charset="0"/>
        <a:buChar char="•"/>
        <a:defRPr sz="5438" kern="1200">
          <a:solidFill>
            <a:schemeClr val="tx1"/>
          </a:solidFill>
          <a:latin typeface="+mn-lt"/>
          <a:ea typeface="+mn-ea"/>
          <a:cs typeface="+mn-cs"/>
        </a:defRPr>
      </a:lvl8pPr>
      <a:lvl9pPr marL="15095944" indent="-887997" algn="l" defTabSz="3551987" rtl="0" eaLnBrk="1" latinLnBrk="0" hangingPunct="1">
        <a:lnSpc>
          <a:spcPct val="120000"/>
        </a:lnSpc>
        <a:spcBef>
          <a:spcPts val="1942"/>
        </a:spcBef>
        <a:buSzPct val="125000"/>
        <a:buFont typeface="Arial" panose="020B0604020202020204" pitchFamily="34" charset="0"/>
        <a:buChar char="•"/>
        <a:defRPr sz="5438" kern="1200">
          <a:solidFill>
            <a:schemeClr val="tx1"/>
          </a:solidFill>
          <a:latin typeface="+mn-lt"/>
          <a:ea typeface="+mn-ea"/>
          <a:cs typeface="+mn-cs"/>
        </a:defRPr>
      </a:lvl9pPr>
    </p:bodyStyle>
    <p:otherStyle>
      <a:defPPr>
        <a:defRPr lang="en-US"/>
      </a:defPPr>
      <a:lvl1pPr marL="0" algn="l" defTabSz="3551987" rtl="0" eaLnBrk="1" latinLnBrk="0" hangingPunct="1">
        <a:defRPr sz="6992" kern="1200">
          <a:solidFill>
            <a:schemeClr val="tx1"/>
          </a:solidFill>
          <a:latin typeface="+mn-lt"/>
          <a:ea typeface="+mn-ea"/>
          <a:cs typeface="+mn-cs"/>
        </a:defRPr>
      </a:lvl1pPr>
      <a:lvl2pPr marL="1775993" algn="l" defTabSz="3551987" rtl="0" eaLnBrk="1" latinLnBrk="0" hangingPunct="1">
        <a:defRPr sz="6992" kern="1200">
          <a:solidFill>
            <a:schemeClr val="tx1"/>
          </a:solidFill>
          <a:latin typeface="+mn-lt"/>
          <a:ea typeface="+mn-ea"/>
          <a:cs typeface="+mn-cs"/>
        </a:defRPr>
      </a:lvl2pPr>
      <a:lvl3pPr marL="3551987" algn="l" defTabSz="3551987" rtl="0" eaLnBrk="1" latinLnBrk="0" hangingPunct="1">
        <a:defRPr sz="6992" kern="1200">
          <a:solidFill>
            <a:schemeClr val="tx1"/>
          </a:solidFill>
          <a:latin typeface="+mn-lt"/>
          <a:ea typeface="+mn-ea"/>
          <a:cs typeface="+mn-cs"/>
        </a:defRPr>
      </a:lvl3pPr>
      <a:lvl4pPr marL="5327980" algn="l" defTabSz="3551987" rtl="0" eaLnBrk="1" latinLnBrk="0" hangingPunct="1">
        <a:defRPr sz="6992" kern="1200">
          <a:solidFill>
            <a:schemeClr val="tx1"/>
          </a:solidFill>
          <a:latin typeface="+mn-lt"/>
          <a:ea typeface="+mn-ea"/>
          <a:cs typeface="+mn-cs"/>
        </a:defRPr>
      </a:lvl4pPr>
      <a:lvl5pPr marL="7103974" algn="l" defTabSz="3551987" rtl="0" eaLnBrk="1" latinLnBrk="0" hangingPunct="1">
        <a:defRPr sz="6992" kern="1200">
          <a:solidFill>
            <a:schemeClr val="tx1"/>
          </a:solidFill>
          <a:latin typeface="+mn-lt"/>
          <a:ea typeface="+mn-ea"/>
          <a:cs typeface="+mn-cs"/>
        </a:defRPr>
      </a:lvl5pPr>
      <a:lvl6pPr marL="8879967" algn="l" defTabSz="3551987" rtl="0" eaLnBrk="1" latinLnBrk="0" hangingPunct="1">
        <a:defRPr sz="6992" kern="1200">
          <a:solidFill>
            <a:schemeClr val="tx1"/>
          </a:solidFill>
          <a:latin typeface="+mn-lt"/>
          <a:ea typeface="+mn-ea"/>
          <a:cs typeface="+mn-cs"/>
        </a:defRPr>
      </a:lvl6pPr>
      <a:lvl7pPr marL="10655960" algn="l" defTabSz="3551987" rtl="0" eaLnBrk="1" latinLnBrk="0" hangingPunct="1">
        <a:defRPr sz="6992" kern="1200">
          <a:solidFill>
            <a:schemeClr val="tx1"/>
          </a:solidFill>
          <a:latin typeface="+mn-lt"/>
          <a:ea typeface="+mn-ea"/>
          <a:cs typeface="+mn-cs"/>
        </a:defRPr>
      </a:lvl7pPr>
      <a:lvl8pPr marL="12431954" algn="l" defTabSz="3551987" rtl="0" eaLnBrk="1" latinLnBrk="0" hangingPunct="1">
        <a:defRPr sz="6992" kern="1200">
          <a:solidFill>
            <a:schemeClr val="tx1"/>
          </a:solidFill>
          <a:latin typeface="+mn-lt"/>
          <a:ea typeface="+mn-ea"/>
          <a:cs typeface="+mn-cs"/>
        </a:defRPr>
      </a:lvl8pPr>
      <a:lvl9pPr marL="14207947" algn="l" defTabSz="3551987" rtl="0" eaLnBrk="1" latinLnBrk="0" hangingPunct="1">
        <a:defRPr sz="69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4.png"/><Relationship Id="rId7" Type="http://schemas.microsoft.com/office/2007/relationships/hdphoto" Target="../media/hdphoto2.wdp"/><Relationship Id="rId12"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5" Type="http://schemas.openxmlformats.org/officeDocument/2006/relationships/image" Target="../media/image14.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75">
          <a:fgClr>
            <a:schemeClr val="tx1"/>
          </a:fgClr>
          <a:bgClr>
            <a:schemeClr val="tx1">
              <a:lumMod val="95000"/>
            </a:schemeClr>
          </a:bgClr>
        </a:pattFill>
        <a:effectLst/>
      </p:bgPr>
    </p:bg>
    <p:spTree>
      <p:nvGrpSpPr>
        <p:cNvPr id="1" name=""/>
        <p:cNvGrpSpPr/>
        <p:nvPr/>
      </p:nvGrpSpPr>
      <p:grpSpPr>
        <a:xfrm>
          <a:off x="0" y="0"/>
          <a:ext cx="0" cy="0"/>
          <a:chOff x="0" y="0"/>
          <a:chExt cx="0" cy="0"/>
        </a:xfrm>
      </p:grpSpPr>
      <p:sp>
        <p:nvSpPr>
          <p:cNvPr id="4" name="TextBox 3"/>
          <p:cNvSpPr txBox="1"/>
          <p:nvPr/>
        </p:nvSpPr>
        <p:spPr>
          <a:xfrm>
            <a:off x="14864426" y="-181489"/>
            <a:ext cx="16836589" cy="2369880"/>
          </a:xfrm>
          <a:prstGeom prst="rect">
            <a:avLst/>
          </a:prstGeom>
          <a:noFill/>
        </p:spPr>
        <p:txBody>
          <a:bodyPr wrap="square" rtlCol="0">
            <a:spAutoFit/>
          </a:bodyPr>
          <a:lstStyle/>
          <a:p>
            <a:pPr algn="ctr"/>
            <a:r>
              <a:rPr lang="en-GB" sz="8800" b="1" u="sng" dirty="0">
                <a:solidFill>
                  <a:schemeClr val="bg1"/>
                </a:solidFill>
              </a:rPr>
              <a:t>Lecture Investigation Assessment</a:t>
            </a:r>
          </a:p>
          <a:p>
            <a:pPr algn="ctr"/>
            <a:r>
              <a:rPr lang="en-GB" sz="6000" dirty="0">
                <a:solidFill>
                  <a:schemeClr val="bg1"/>
                </a:solidFill>
              </a:rPr>
              <a:t>Ruth Humphreys &amp; Adnan Ilyas</a:t>
            </a:r>
          </a:p>
        </p:txBody>
      </p:sp>
      <p:grpSp>
        <p:nvGrpSpPr>
          <p:cNvPr id="14" name="Group 13"/>
          <p:cNvGrpSpPr/>
          <p:nvPr/>
        </p:nvGrpSpPr>
        <p:grpSpPr>
          <a:xfrm>
            <a:off x="284599" y="1265061"/>
            <a:ext cx="30726149" cy="10001505"/>
            <a:chOff x="3090494" y="3679126"/>
            <a:chExt cx="30064348" cy="10001505"/>
          </a:xfrm>
        </p:grpSpPr>
        <p:sp>
          <p:nvSpPr>
            <p:cNvPr id="8" name="Rounded Rectangle 7"/>
            <p:cNvSpPr/>
            <p:nvPr/>
          </p:nvSpPr>
          <p:spPr>
            <a:xfrm>
              <a:off x="3090494" y="4602457"/>
              <a:ext cx="30064348" cy="9078174"/>
            </a:xfrm>
            <a:prstGeom prst="roundRect">
              <a:avLst/>
            </a:prstGeom>
            <a:solidFill>
              <a:schemeClr val="tx1">
                <a:lumMod val="95000"/>
              </a:schemeClr>
            </a:solidFill>
          </p:spPr>
          <p:style>
            <a:lnRef idx="2">
              <a:schemeClr val="dk1"/>
            </a:lnRef>
            <a:fillRef idx="1">
              <a:schemeClr val="lt1"/>
            </a:fillRef>
            <a:effectRef idx="0">
              <a:schemeClr val="dk1"/>
            </a:effectRef>
            <a:fontRef idx="minor">
              <a:schemeClr val="dk1"/>
            </a:fontRef>
          </p:style>
          <p:txBody>
            <a:bodyPr rtlCol="0" anchor="ctr"/>
            <a:lstStyle/>
            <a:p>
              <a:endParaRPr lang="en-GB" sz="3600" dirty="0"/>
            </a:p>
            <a:p>
              <a:endParaRPr lang="en-GB" sz="3400" dirty="0"/>
            </a:p>
            <a:p>
              <a:r>
                <a:rPr lang="en-GB" sz="3400" dirty="0"/>
                <a:t>In the context of studies in Higher Education Institutions (HEI) focusing on the student experience (</a:t>
              </a:r>
              <a:r>
                <a:rPr lang="en-GB" sz="3400" dirty="0" err="1"/>
                <a:t>Hammar</a:t>
              </a:r>
              <a:r>
                <a:rPr lang="en-GB" sz="3400" dirty="0"/>
                <a:t> </a:t>
              </a:r>
              <a:r>
                <a:rPr lang="en-GB" sz="3400" dirty="0" err="1"/>
                <a:t>Chiriac</a:t>
              </a:r>
              <a:r>
                <a:rPr lang="en-GB" sz="3400" dirty="0"/>
                <a:t>, 2014; </a:t>
              </a:r>
              <a:r>
                <a:rPr lang="en-GB" sz="3400" dirty="0" err="1"/>
                <a:t>Munyoro</a:t>
              </a:r>
              <a:r>
                <a:rPr lang="en-GB" sz="3400" dirty="0"/>
                <a:t>, 2014), the current research is an extension of an earlier study (Humphreys, Richardson &amp; </a:t>
              </a:r>
              <a:r>
                <a:rPr lang="en-GB" sz="3400" dirty="0" err="1"/>
                <a:t>Schutter</a:t>
              </a:r>
              <a:r>
                <a:rPr lang="en-GB" sz="3400" dirty="0"/>
                <a:t>, 2019) into the student experience of an innovative collaborative assessment task; the lecture investigation (LI). The LI task is part of a portfolio of assessments which are used on Heriot-Watt Pre-Sessional courses, and taken by international students to gain entry to UK universities. </a:t>
              </a:r>
            </a:p>
            <a:p>
              <a:endParaRPr lang="en-GB" sz="2400" dirty="0"/>
            </a:p>
            <a:p>
              <a:r>
                <a:rPr lang="en-GB" sz="3400" dirty="0"/>
                <a:t>The LI is a low stakes but high challenge assessment, which involves two aspects; </a:t>
              </a:r>
              <a:r>
                <a:rPr lang="en-GB" sz="3400" i="1" dirty="0"/>
                <a:t>Preparation</a:t>
              </a:r>
              <a:r>
                <a:rPr lang="en-GB" sz="3400" dirty="0"/>
                <a:t> and</a:t>
              </a:r>
              <a:r>
                <a:rPr lang="en-GB" sz="3400" i="1" dirty="0"/>
                <a:t> Seminar</a:t>
              </a:r>
              <a:r>
                <a:rPr lang="en-GB" sz="3400" dirty="0"/>
                <a:t>. Student groups are required to investigate a lecture topic, in the week before the lecture is delivered by PhD students representing different disciplines from across the university. An important by-product of the LI assessment is the experience and benefit provided to young lecturers, who are required to communicate their research to a lay audience, in relation to its application. </a:t>
              </a:r>
            </a:p>
            <a:p>
              <a:r>
                <a:rPr lang="en-GB" sz="3400" dirty="0"/>
                <a:t>Although lectures are the main form of form of instruction in HEIs and regarded as an efficient and cost-effective way of communicating ideas and concepts to a student audience, they are criticised for a lack of effectiveness in stimulating students or promoting interest in the subject (Meehan-Andrews, 2009; </a:t>
              </a:r>
              <a:r>
                <a:rPr lang="en-GB" sz="3400" dirty="0" err="1"/>
                <a:t>Lammers</a:t>
              </a:r>
              <a:r>
                <a:rPr lang="en-GB" sz="3400" dirty="0"/>
                <a:t> and Murphy, 2002). It is known that students who participate actively in lectures retain information longer than if they see or hear it (Lujan and </a:t>
              </a:r>
              <a:r>
                <a:rPr lang="en-GB" sz="3400" dirty="0" err="1"/>
                <a:t>DiCarlo</a:t>
              </a:r>
              <a:r>
                <a:rPr lang="en-GB" sz="3400" dirty="0"/>
                <a:t>, 2006; McCarthy and Anderson, 2000) but in the context of international students they need to be able to comprehend the lecture in order to contribute. In addition, Cavanagh (2011) argues that student engagement in lectures can be enhanced by co-operative learning. The connection therefore, between the lecture and the collaborative assessment task needs to be clearer.</a:t>
              </a:r>
            </a:p>
            <a:p>
              <a:endParaRPr lang="en-GB" sz="2400" dirty="0"/>
            </a:p>
            <a:p>
              <a:r>
                <a:rPr lang="en-GB" sz="3400" dirty="0"/>
                <a:t>The purpose of the current research is to raise novice lecturers’ awareness of audience, in order to better meet the needs of increasing numbers of international students in higher education. One aim is to gain insights into the students’ perceptions of the lectures and lecturers, and another, to gather insights from novice lecturers of their lecture experience and perceptions of audience engagement.</a:t>
              </a:r>
            </a:p>
            <a:p>
              <a:r>
                <a:rPr lang="en-GB" sz="3400" dirty="0"/>
                <a:t> </a:t>
              </a:r>
            </a:p>
            <a:p>
              <a:endParaRPr lang="en-GB" sz="3400" dirty="0"/>
            </a:p>
          </p:txBody>
        </p:sp>
        <p:sp>
          <p:nvSpPr>
            <p:cNvPr id="15" name="TextBox 14"/>
            <p:cNvSpPr txBox="1"/>
            <p:nvPr/>
          </p:nvSpPr>
          <p:spPr>
            <a:xfrm>
              <a:off x="3194353" y="3679126"/>
              <a:ext cx="5780315" cy="923330"/>
            </a:xfrm>
            <a:prstGeom prst="rect">
              <a:avLst/>
            </a:prstGeom>
            <a:noFill/>
          </p:spPr>
          <p:txBody>
            <a:bodyPr wrap="square" rtlCol="0">
              <a:spAutoFit/>
            </a:bodyPr>
            <a:lstStyle/>
            <a:p>
              <a:r>
                <a:rPr lang="en-GB" sz="5400" b="1" dirty="0">
                  <a:solidFill>
                    <a:schemeClr val="bg1"/>
                  </a:solidFill>
                  <a:latin typeface="+mj-lt"/>
                </a:rPr>
                <a:t>Background</a:t>
              </a:r>
              <a:endParaRPr lang="en-GB" sz="6600" b="1" dirty="0">
                <a:solidFill>
                  <a:schemeClr val="bg1"/>
                </a:solidFill>
                <a:latin typeface="+mj-lt"/>
              </a:endParaRPr>
            </a:p>
          </p:txBody>
        </p:sp>
      </p:grpSp>
      <p:grpSp>
        <p:nvGrpSpPr>
          <p:cNvPr id="16" name="Group 15"/>
          <p:cNvGrpSpPr/>
          <p:nvPr/>
        </p:nvGrpSpPr>
        <p:grpSpPr>
          <a:xfrm>
            <a:off x="12690188" y="11619438"/>
            <a:ext cx="17591817" cy="6879524"/>
            <a:chOff x="11670395" y="14739872"/>
            <a:chExt cx="12404977" cy="6879524"/>
          </a:xfrm>
        </p:grpSpPr>
        <p:sp>
          <p:nvSpPr>
            <p:cNvPr id="11" name="Rounded Rectangle 10"/>
            <p:cNvSpPr/>
            <p:nvPr/>
          </p:nvSpPr>
          <p:spPr>
            <a:xfrm>
              <a:off x="11670395" y="15894050"/>
              <a:ext cx="12404977" cy="5725346"/>
            </a:xfrm>
            <a:prstGeom prst="roundRect">
              <a:avLst/>
            </a:prstGeom>
            <a:solidFill>
              <a:schemeClr val="tx1">
                <a:lumMod val="85000"/>
              </a:schemeClr>
            </a:solidFill>
          </p:spPr>
          <p:style>
            <a:lnRef idx="1">
              <a:schemeClr val="dk1"/>
            </a:lnRef>
            <a:fillRef idx="2">
              <a:schemeClr val="dk1"/>
            </a:fillRef>
            <a:effectRef idx="1">
              <a:schemeClr val="dk1"/>
            </a:effectRef>
            <a:fontRef idx="minor">
              <a:schemeClr val="dk1"/>
            </a:fontRef>
          </p:style>
          <p:txBody>
            <a:bodyPr rtlCol="0" anchor="ctr"/>
            <a:lstStyle/>
            <a:p>
              <a:r>
                <a:rPr lang="en-GB" sz="3400" dirty="0"/>
                <a:t>Initial findings are that students would like lecturers to communicate their research more clearly so the audience can understand its application. There were requests for more examples (of application) and students expressed a strong desire to ask questions. Comments included ‘speak more slowly’ and use more ‘easy words’ to explain academic terminology. Findings from lecturers show they think students could benefit from and understand the lectures more effectively if they used materials (lecture slides and recommended reading) to prepare, before the lecture. </a:t>
              </a:r>
            </a:p>
            <a:p>
              <a:endParaRPr lang="en-GB" sz="2400" dirty="0"/>
            </a:p>
            <a:p>
              <a:r>
                <a:rPr lang="en-GB" sz="3400" dirty="0"/>
                <a:t>There are clear cultural issues, relating to politeness and reluctance to ask questions and also lack of confidence. It appears lecturers could benefit from techniques to build confidence in the audience and encourage questions more effectively.</a:t>
              </a:r>
            </a:p>
          </p:txBody>
        </p:sp>
        <p:sp>
          <p:nvSpPr>
            <p:cNvPr id="17" name="TextBox 16"/>
            <p:cNvSpPr txBox="1"/>
            <p:nvPr/>
          </p:nvSpPr>
          <p:spPr>
            <a:xfrm>
              <a:off x="11670395" y="14739872"/>
              <a:ext cx="9459685" cy="923330"/>
            </a:xfrm>
            <a:prstGeom prst="rect">
              <a:avLst/>
            </a:prstGeom>
            <a:noFill/>
          </p:spPr>
          <p:txBody>
            <a:bodyPr wrap="square" rtlCol="0">
              <a:spAutoFit/>
            </a:bodyPr>
            <a:lstStyle/>
            <a:p>
              <a:r>
                <a:rPr lang="en-GB" sz="5400" b="1" dirty="0">
                  <a:solidFill>
                    <a:schemeClr val="bg1"/>
                  </a:solidFill>
                  <a:latin typeface="+mj-lt"/>
                </a:rPr>
                <a:t>Preliminary Findings</a:t>
              </a:r>
            </a:p>
          </p:txBody>
        </p:sp>
      </p:grpSp>
      <p:grpSp>
        <p:nvGrpSpPr>
          <p:cNvPr id="13" name="Group 12"/>
          <p:cNvGrpSpPr/>
          <p:nvPr/>
        </p:nvGrpSpPr>
        <p:grpSpPr>
          <a:xfrm>
            <a:off x="31170365" y="2028468"/>
            <a:ext cx="5879765" cy="9238098"/>
            <a:chOff x="32589571" y="6794299"/>
            <a:chExt cx="14740013" cy="5456091"/>
          </a:xfrm>
        </p:grpSpPr>
        <p:sp>
          <p:nvSpPr>
            <p:cNvPr id="10" name="Rounded Rectangle 9"/>
            <p:cNvSpPr/>
            <p:nvPr/>
          </p:nvSpPr>
          <p:spPr>
            <a:xfrm>
              <a:off x="32688569" y="7309209"/>
              <a:ext cx="14641015" cy="494118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GB" sz="3400" dirty="0"/>
            </a:p>
            <a:p>
              <a:endParaRPr lang="en-GB" sz="3400" dirty="0"/>
            </a:p>
            <a:p>
              <a:r>
                <a:rPr lang="en-GB" sz="3400" dirty="0"/>
                <a:t>The current research study is longitudinal and in the first year (2019), opted to investigate the different perspectives of students and lecturers, via two surveys.114 pre-sessional students and 16 lecturers responded to each survey. </a:t>
              </a:r>
            </a:p>
            <a:p>
              <a:endParaRPr lang="en-GB" sz="3400" dirty="0"/>
            </a:p>
            <a:p>
              <a:endParaRPr lang="en-GB" sz="3400" dirty="0"/>
            </a:p>
            <a:p>
              <a:endParaRPr lang="en-GB" sz="3400" dirty="0"/>
            </a:p>
            <a:p>
              <a:endParaRPr lang="en-GB" sz="3400" dirty="0"/>
            </a:p>
            <a:p>
              <a:endParaRPr lang="en-GB" sz="3400" dirty="0"/>
            </a:p>
            <a:p>
              <a:endParaRPr lang="en-GB" sz="3400" dirty="0"/>
            </a:p>
            <a:p>
              <a:endParaRPr lang="en-GB" sz="3400" dirty="0"/>
            </a:p>
            <a:p>
              <a:endParaRPr lang="en-GB" sz="3400" dirty="0"/>
            </a:p>
          </p:txBody>
        </p:sp>
        <p:sp>
          <p:nvSpPr>
            <p:cNvPr id="9" name="TextBox 8"/>
            <p:cNvSpPr txBox="1"/>
            <p:nvPr/>
          </p:nvSpPr>
          <p:spPr>
            <a:xfrm>
              <a:off x="32589571" y="6794299"/>
              <a:ext cx="12594430" cy="923330"/>
            </a:xfrm>
            <a:prstGeom prst="rect">
              <a:avLst/>
            </a:prstGeom>
            <a:noFill/>
          </p:spPr>
          <p:txBody>
            <a:bodyPr wrap="square" rtlCol="0">
              <a:spAutoFit/>
            </a:bodyPr>
            <a:lstStyle/>
            <a:p>
              <a:r>
                <a:rPr lang="en-GB" sz="5400" b="1" dirty="0">
                  <a:solidFill>
                    <a:schemeClr val="bg1"/>
                  </a:solidFill>
                  <a:latin typeface="+mj-lt"/>
                </a:rPr>
                <a:t>Methodology</a:t>
              </a:r>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2549" y="505531"/>
            <a:ext cx="6013956" cy="3003800"/>
          </a:xfrm>
          <a:prstGeom prst="rect">
            <a:avLst/>
          </a:prstGeom>
        </p:spPr>
      </p:pic>
      <p:grpSp>
        <p:nvGrpSpPr>
          <p:cNvPr id="2" name="Group 1"/>
          <p:cNvGrpSpPr/>
          <p:nvPr/>
        </p:nvGrpSpPr>
        <p:grpSpPr>
          <a:xfrm>
            <a:off x="225504" y="11318295"/>
            <a:ext cx="14758964" cy="11872991"/>
            <a:chOff x="34831646" y="11742247"/>
            <a:chExt cx="14758964" cy="11872991"/>
          </a:xfrm>
        </p:grpSpPr>
        <p:sp>
          <p:nvSpPr>
            <p:cNvPr id="22" name="Cloud Callout 21"/>
            <p:cNvSpPr/>
            <p:nvPr/>
          </p:nvSpPr>
          <p:spPr>
            <a:xfrm>
              <a:off x="39291196" y="18489941"/>
              <a:ext cx="3214511" cy="1693993"/>
            </a:xfrm>
            <a:prstGeom prst="cloudCallout">
              <a:avLst>
                <a:gd name="adj1" fmla="val 19847"/>
                <a:gd name="adj2" fmla="val 52874"/>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solidFill>
                    <a:schemeClr val="bg1"/>
                  </a:solidFill>
                </a:rPr>
                <a:t>“More slowly”</a:t>
              </a:r>
            </a:p>
          </p:txBody>
        </p:sp>
        <p:sp>
          <p:nvSpPr>
            <p:cNvPr id="23" name="Oval Callout 22"/>
            <p:cNvSpPr/>
            <p:nvPr/>
          </p:nvSpPr>
          <p:spPr>
            <a:xfrm>
              <a:off x="38999102" y="13220814"/>
              <a:ext cx="4229099" cy="2938176"/>
            </a:xfrm>
            <a:prstGeom prst="wedgeEllipseCallout">
              <a:avLst>
                <a:gd name="adj1" fmla="val 71818"/>
                <a:gd name="adj2" fmla="val 651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“Some of the lectures are quite hard to understand for people who are not familiar with”</a:t>
              </a:r>
            </a:p>
            <a:p>
              <a:pPr algn="ctr"/>
              <a:endParaRPr lang="en-GB" sz="2800" dirty="0"/>
            </a:p>
          </p:txBody>
        </p:sp>
        <p:sp>
          <p:nvSpPr>
            <p:cNvPr id="24" name="Rounded Rectangular Callout 23"/>
            <p:cNvSpPr/>
            <p:nvPr/>
          </p:nvSpPr>
          <p:spPr>
            <a:xfrm>
              <a:off x="42309471" y="12238009"/>
              <a:ext cx="2822678" cy="1512168"/>
            </a:xfrm>
            <a:prstGeom prst="wedgeRoundRectCallout">
              <a:avLst>
                <a:gd name="adj1" fmla="val 43476"/>
                <a:gd name="adj2" fmla="val 101273"/>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solidFill>
                    <a:schemeClr val="bg1"/>
                  </a:solidFill>
                </a:rPr>
                <a:t>“more understandable”</a:t>
              </a:r>
            </a:p>
            <a:p>
              <a:pPr algn="ctr"/>
              <a:endParaRPr lang="en-GB" sz="2800" dirty="0"/>
            </a:p>
          </p:txBody>
        </p:sp>
        <p:sp>
          <p:nvSpPr>
            <p:cNvPr id="25" name="Cloud Callout 24"/>
            <p:cNvSpPr/>
            <p:nvPr/>
          </p:nvSpPr>
          <p:spPr>
            <a:xfrm>
              <a:off x="34855102" y="14043713"/>
              <a:ext cx="4994860" cy="2924633"/>
            </a:xfrm>
            <a:prstGeom prst="cloudCallout">
              <a:avLst>
                <a:gd name="adj1" fmla="val 34166"/>
                <a:gd name="adj2" fmla="val 5202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2800" dirty="0">
                  <a:solidFill>
                    <a:schemeClr val="bg1"/>
                  </a:solidFill>
                </a:rPr>
                <a:t>“Sometimes can speak slowly which can give us times to think about what you have said”</a:t>
              </a:r>
            </a:p>
          </p:txBody>
        </p:sp>
        <p:sp>
          <p:nvSpPr>
            <p:cNvPr id="26" name="Rectangular Callout 25"/>
            <p:cNvSpPr/>
            <p:nvPr/>
          </p:nvSpPr>
          <p:spPr>
            <a:xfrm>
              <a:off x="45774186" y="21183020"/>
              <a:ext cx="3816424" cy="1944216"/>
            </a:xfrm>
            <a:prstGeom prst="wedgeRectCallout">
              <a:avLst>
                <a:gd name="adj1" fmla="val -110570"/>
                <a:gd name="adj2" fmla="val 7349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solidFill>
                    <a:schemeClr val="bg1"/>
                  </a:solidFill>
                </a:rPr>
                <a:t>“speak more slowly and </a:t>
              </a:r>
              <a:r>
                <a:rPr lang="en-GB" sz="2800" dirty="0" err="1">
                  <a:solidFill>
                    <a:schemeClr val="bg1"/>
                  </a:solidFill>
                </a:rPr>
                <a:t>clealy</a:t>
              </a:r>
              <a:r>
                <a:rPr lang="en-GB" sz="2800" dirty="0">
                  <a:solidFill>
                    <a:schemeClr val="bg1"/>
                  </a:solidFill>
                </a:rPr>
                <a:t> will be helpful to understood by others”</a:t>
              </a:r>
            </a:p>
            <a:p>
              <a:pPr algn="ctr"/>
              <a:endParaRPr lang="en-GB" sz="2800" dirty="0"/>
            </a:p>
          </p:txBody>
        </p:sp>
        <p:sp>
          <p:nvSpPr>
            <p:cNvPr id="27" name="Cloud Callout 26"/>
            <p:cNvSpPr/>
            <p:nvPr/>
          </p:nvSpPr>
          <p:spPr>
            <a:xfrm>
              <a:off x="39027832" y="15638347"/>
              <a:ext cx="4556695" cy="2924633"/>
            </a:xfrm>
            <a:prstGeom prst="cloudCallout">
              <a:avLst>
                <a:gd name="adj1" fmla="val 28025"/>
                <a:gd name="adj2" fmla="val 4970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solidFill>
                    <a:schemeClr val="bg1"/>
                  </a:solidFill>
                </a:rPr>
                <a:t>“Encouraging the students to ask question.. give more examples...”</a:t>
              </a:r>
            </a:p>
            <a:p>
              <a:pPr algn="ctr"/>
              <a:endParaRPr lang="en-GB" sz="2800" dirty="0"/>
            </a:p>
          </p:txBody>
        </p:sp>
        <p:sp>
          <p:nvSpPr>
            <p:cNvPr id="21" name="Explosion 1 20"/>
            <p:cNvSpPr/>
            <p:nvPr/>
          </p:nvSpPr>
          <p:spPr>
            <a:xfrm>
              <a:off x="34855102" y="15995172"/>
              <a:ext cx="4905701" cy="4789398"/>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dirty="0"/>
            </a:p>
            <a:p>
              <a:pPr algn="ctr"/>
              <a:endParaRPr lang="en-GB" sz="2800" dirty="0"/>
            </a:p>
            <a:p>
              <a:pPr algn="ctr"/>
              <a:r>
                <a:rPr lang="en-GB" sz="2800" dirty="0">
                  <a:solidFill>
                    <a:schemeClr val="bg1"/>
                  </a:solidFill>
                </a:rPr>
                <a:t>“Use more easy words to explain some academic terms.”</a:t>
              </a:r>
            </a:p>
            <a:p>
              <a:pPr algn="ctr"/>
              <a:endParaRPr lang="en-GB" sz="2800" dirty="0"/>
            </a:p>
          </p:txBody>
        </p:sp>
        <p:sp>
          <p:nvSpPr>
            <p:cNvPr id="29" name="Cloud Callout 28"/>
            <p:cNvSpPr/>
            <p:nvPr/>
          </p:nvSpPr>
          <p:spPr>
            <a:xfrm>
              <a:off x="38873991" y="11742247"/>
              <a:ext cx="3314597" cy="1649791"/>
            </a:xfrm>
            <a:prstGeom prst="cloudCallout">
              <a:avLst>
                <a:gd name="adj1" fmla="val 33236"/>
                <a:gd name="adj2" fmla="val 5566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GB" sz="2800" dirty="0">
                  <a:solidFill>
                    <a:schemeClr val="bg1"/>
                  </a:solidFill>
                </a:rPr>
                <a:t>“interact with audience more”</a:t>
              </a:r>
            </a:p>
          </p:txBody>
        </p:sp>
        <p:sp>
          <p:nvSpPr>
            <p:cNvPr id="30" name="Rounded Rectangular Callout 29"/>
            <p:cNvSpPr/>
            <p:nvPr/>
          </p:nvSpPr>
          <p:spPr>
            <a:xfrm>
              <a:off x="43114810" y="16344851"/>
              <a:ext cx="3383644" cy="2457745"/>
            </a:xfrm>
            <a:prstGeom prst="wedgeRoundRectCallout">
              <a:avLst>
                <a:gd name="adj1" fmla="val 54991"/>
                <a:gd name="adj2" fmla="val 88523"/>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GB" sz="2800" dirty="0">
                  <a:solidFill>
                    <a:schemeClr val="bg1"/>
                  </a:solidFill>
                </a:rPr>
                <a:t>“give us some chance to ask questions during the lectures, not just only at the end”</a:t>
              </a:r>
            </a:p>
            <a:p>
              <a:pPr algn="ctr"/>
              <a:endParaRPr lang="en-GB" sz="2800" dirty="0"/>
            </a:p>
          </p:txBody>
        </p:sp>
        <p:sp>
          <p:nvSpPr>
            <p:cNvPr id="32" name="Rectangular Callout 31"/>
            <p:cNvSpPr/>
            <p:nvPr/>
          </p:nvSpPr>
          <p:spPr>
            <a:xfrm>
              <a:off x="34831646" y="11870807"/>
              <a:ext cx="3816424" cy="1944216"/>
            </a:xfrm>
            <a:prstGeom prst="wedgeRectCallout">
              <a:avLst>
                <a:gd name="adj1" fmla="val 60142"/>
                <a:gd name="adj2" fmla="val 7131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sz="2800" dirty="0">
                  <a:solidFill>
                    <a:schemeClr val="bg1"/>
                  </a:solidFill>
                </a:rPr>
                <a:t>“More examples should be given to help the listener to understand”</a:t>
              </a:r>
            </a:p>
            <a:p>
              <a:pPr algn="ctr"/>
              <a:endParaRPr lang="en-GB" sz="2800" dirty="0"/>
            </a:p>
          </p:txBody>
        </p:sp>
        <p:sp>
          <p:nvSpPr>
            <p:cNvPr id="33" name="Cloud Callout 32"/>
            <p:cNvSpPr/>
            <p:nvPr/>
          </p:nvSpPr>
          <p:spPr>
            <a:xfrm>
              <a:off x="43306498" y="18385381"/>
              <a:ext cx="4331368" cy="2924633"/>
            </a:xfrm>
            <a:prstGeom prst="cloudCallout">
              <a:avLst>
                <a:gd name="adj1" fmla="val -11865"/>
                <a:gd name="adj2" fmla="val 851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“I think it’s pretty good but I am not understanding too much because it is not my field”</a:t>
              </a:r>
            </a:p>
          </p:txBody>
        </p:sp>
        <p:sp>
          <p:nvSpPr>
            <p:cNvPr id="28" name="Oval Callout 27"/>
            <p:cNvSpPr/>
            <p:nvPr/>
          </p:nvSpPr>
          <p:spPr>
            <a:xfrm>
              <a:off x="42754874" y="14017393"/>
              <a:ext cx="4013041" cy="2041185"/>
            </a:xfrm>
            <a:prstGeom prst="wedgeEllipseCallout">
              <a:avLst>
                <a:gd name="adj1" fmla="val 26791"/>
                <a:gd name="adj2" fmla="val 7552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solidFill>
                    <a:schemeClr val="bg1"/>
                  </a:solidFill>
                </a:rPr>
                <a:t>“using more easier examples to explain the case”</a:t>
              </a:r>
            </a:p>
            <a:p>
              <a:pPr algn="ctr"/>
              <a:endParaRPr lang="en-GB" sz="2800" dirty="0"/>
            </a:p>
          </p:txBody>
        </p:sp>
        <p:sp>
          <p:nvSpPr>
            <p:cNvPr id="35" name="Rectangular Callout 34"/>
            <p:cNvSpPr/>
            <p:nvPr/>
          </p:nvSpPr>
          <p:spPr>
            <a:xfrm>
              <a:off x="35157155" y="20097616"/>
              <a:ext cx="3816424" cy="3517622"/>
            </a:xfrm>
            <a:prstGeom prst="wedgeRectCallout">
              <a:avLst>
                <a:gd name="adj1" fmla="val 77984"/>
                <a:gd name="adj2" fmla="val 512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bg1"/>
                  </a:solidFill>
                </a:rPr>
                <a:t>“The topic lectures could be cover in various subjects because it may effect on student interested and participated in the lecture.”</a:t>
              </a:r>
            </a:p>
            <a:p>
              <a:pPr algn="ctr"/>
              <a:endParaRPr lang="en-GB" sz="2800" dirty="0"/>
            </a:p>
          </p:txBody>
        </p:sp>
        <p:sp>
          <p:nvSpPr>
            <p:cNvPr id="36" name="Cloud Callout 35"/>
            <p:cNvSpPr/>
            <p:nvPr/>
          </p:nvSpPr>
          <p:spPr>
            <a:xfrm>
              <a:off x="38413765" y="20515276"/>
              <a:ext cx="6453003" cy="2524851"/>
            </a:xfrm>
            <a:prstGeom prst="cloudCallout">
              <a:avLst>
                <a:gd name="adj1" fmla="val 19784"/>
                <a:gd name="adj2" fmla="val 6823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GB" sz="2800" dirty="0">
                  <a:solidFill>
                    <a:schemeClr val="bg1"/>
                  </a:solidFill>
                </a:rPr>
                <a:t>“Some students complained about the topics, because were more related to science than humanities”</a:t>
              </a:r>
            </a:p>
          </p:txBody>
        </p:sp>
      </p:grpSp>
      <p:grpSp>
        <p:nvGrpSpPr>
          <p:cNvPr id="42" name="Group 41"/>
          <p:cNvGrpSpPr/>
          <p:nvPr/>
        </p:nvGrpSpPr>
        <p:grpSpPr>
          <a:xfrm>
            <a:off x="30944309" y="11352553"/>
            <a:ext cx="6041478" cy="11382250"/>
            <a:chOff x="30911438" y="9926027"/>
            <a:chExt cx="6041478" cy="11382250"/>
          </a:xfrm>
        </p:grpSpPr>
        <p:grpSp>
          <p:nvGrpSpPr>
            <p:cNvPr id="45" name="Group 44"/>
            <p:cNvGrpSpPr/>
            <p:nvPr/>
          </p:nvGrpSpPr>
          <p:grpSpPr>
            <a:xfrm>
              <a:off x="30911438" y="9926027"/>
              <a:ext cx="5987843" cy="7755678"/>
              <a:chOff x="19883831" y="15993279"/>
              <a:chExt cx="5987843" cy="7755678"/>
            </a:xfrm>
          </p:grpSpPr>
          <p:sp>
            <p:nvSpPr>
              <p:cNvPr id="39" name="Rectangular Callout 38"/>
              <p:cNvSpPr/>
              <p:nvPr/>
            </p:nvSpPr>
            <p:spPr>
              <a:xfrm>
                <a:off x="19950271" y="18940539"/>
                <a:ext cx="2261957" cy="1705705"/>
              </a:xfrm>
              <a:prstGeom prst="wedgeRectCallout">
                <a:avLst>
                  <a:gd name="adj1" fmla="val -43339"/>
                  <a:gd name="adj2" fmla="val 87968"/>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sz="2800" dirty="0"/>
              </a:p>
              <a:p>
                <a:pPr algn="ctr"/>
                <a:r>
                  <a:rPr lang="en-GB" sz="2800" dirty="0">
                    <a:solidFill>
                      <a:schemeClr val="bg1"/>
                    </a:solidFill>
                  </a:rPr>
                  <a:t>“Read the slides”</a:t>
                </a:r>
              </a:p>
              <a:p>
                <a:pPr algn="ctr"/>
                <a:endParaRPr lang="en-GB" sz="2800" dirty="0"/>
              </a:p>
            </p:txBody>
          </p:sp>
          <p:grpSp>
            <p:nvGrpSpPr>
              <p:cNvPr id="44" name="Group 43"/>
              <p:cNvGrpSpPr/>
              <p:nvPr/>
            </p:nvGrpSpPr>
            <p:grpSpPr>
              <a:xfrm>
                <a:off x="19883831" y="15993279"/>
                <a:ext cx="5987843" cy="7755678"/>
                <a:chOff x="19883831" y="15993279"/>
                <a:chExt cx="5987843" cy="7755678"/>
              </a:xfrm>
            </p:grpSpPr>
            <p:sp>
              <p:nvSpPr>
                <p:cNvPr id="41" name="Oval Callout 40"/>
                <p:cNvSpPr/>
                <p:nvPr/>
              </p:nvSpPr>
              <p:spPr>
                <a:xfrm>
                  <a:off x="19883831" y="20708113"/>
                  <a:ext cx="5584158" cy="3040844"/>
                </a:xfrm>
                <a:prstGeom prst="wedgeEllipseCallout">
                  <a:avLst>
                    <a:gd name="adj1" fmla="val -25416"/>
                    <a:gd name="adj2" fmla="val 6647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2800" dirty="0">
                    <a:solidFill>
                      <a:schemeClr val="bg1"/>
                    </a:solidFill>
                  </a:endParaRPr>
                </a:p>
                <a:p>
                  <a:pPr algn="ctr"/>
                  <a:r>
                    <a:rPr lang="en-GB" sz="2800" dirty="0">
                      <a:solidFill>
                        <a:schemeClr val="bg1"/>
                      </a:solidFill>
                    </a:rPr>
                    <a:t>“Reading the…materials before attending, taking notes and asking the lecturer to explain points that they don’t understand”</a:t>
                  </a:r>
                </a:p>
                <a:p>
                  <a:pPr algn="ctr"/>
                  <a:endParaRPr lang="en-GB" sz="2800" dirty="0"/>
                </a:p>
              </p:txBody>
            </p:sp>
            <p:sp>
              <p:nvSpPr>
                <p:cNvPr id="43" name="Rounded Rectangular Callout 42"/>
                <p:cNvSpPr/>
                <p:nvPr/>
              </p:nvSpPr>
              <p:spPr>
                <a:xfrm>
                  <a:off x="23150806" y="18969155"/>
                  <a:ext cx="2720868" cy="1567617"/>
                </a:xfrm>
                <a:prstGeom prst="wedgeRoundRectCallout">
                  <a:avLst>
                    <a:gd name="adj1" fmla="val 38512"/>
                    <a:gd name="adj2" fmla="val 126737"/>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GB" sz="2800" dirty="0"/>
                </a:p>
                <a:p>
                  <a:r>
                    <a:rPr lang="en-GB" sz="2800" dirty="0">
                      <a:solidFill>
                        <a:schemeClr val="bg1"/>
                      </a:solidFill>
                    </a:rPr>
                    <a:t>“Engage more…ask more questions”</a:t>
                  </a:r>
                </a:p>
                <a:p>
                  <a:pPr algn="ctr"/>
                  <a:endParaRPr lang="en-GB" sz="2800" dirty="0"/>
                </a:p>
              </p:txBody>
            </p:sp>
            <p:sp>
              <p:nvSpPr>
                <p:cNvPr id="40" name="Cloud Callout 39"/>
                <p:cNvSpPr/>
                <p:nvPr/>
              </p:nvSpPr>
              <p:spPr>
                <a:xfrm>
                  <a:off x="20455707" y="15993279"/>
                  <a:ext cx="4994860" cy="2924633"/>
                </a:xfrm>
                <a:prstGeom prst="cloudCallout">
                  <a:avLst>
                    <a:gd name="adj1" fmla="val -7872"/>
                    <a:gd name="adj2" fmla="val 6763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800" dirty="0">
                      <a:solidFill>
                        <a:schemeClr val="bg1"/>
                      </a:solidFill>
                    </a:rPr>
                    <a:t>“They should read the materials and try to understand as much as possible…”</a:t>
                  </a:r>
                </a:p>
              </p:txBody>
            </p:sp>
          </p:grpSp>
        </p:grpSp>
        <p:sp>
          <p:nvSpPr>
            <p:cNvPr id="47" name="Cloud Callout 46"/>
            <p:cNvSpPr/>
            <p:nvPr/>
          </p:nvSpPr>
          <p:spPr>
            <a:xfrm>
              <a:off x="31784827" y="17702735"/>
              <a:ext cx="5168089" cy="3605542"/>
            </a:xfrm>
            <a:prstGeom prst="cloudCallout">
              <a:avLst>
                <a:gd name="adj1" fmla="val 13575"/>
                <a:gd name="adj2" fmla="val 6757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dirty="0">
                  <a:solidFill>
                    <a:schemeClr val="bg1"/>
                  </a:solidFill>
                </a:rPr>
                <a:t>“They could research the lecture topics before attending them to have same basic information about them”</a:t>
              </a:r>
              <a:endParaRPr lang="en-GB" sz="2800" dirty="0">
                <a:solidFill>
                  <a:schemeClr val="bg1"/>
                </a:solidFill>
              </a:endParaRPr>
            </a:p>
          </p:txBody>
        </p:sp>
      </p:grpSp>
      <p:grpSp>
        <p:nvGrpSpPr>
          <p:cNvPr id="65" name="Group 64"/>
          <p:cNvGrpSpPr/>
          <p:nvPr/>
        </p:nvGrpSpPr>
        <p:grpSpPr>
          <a:xfrm>
            <a:off x="24259627" y="22190137"/>
            <a:ext cx="4033819" cy="2521679"/>
            <a:chOff x="28533750" y="22212771"/>
            <a:chExt cx="4589820" cy="2855135"/>
          </a:xfrm>
        </p:grpSpPr>
        <p:pic>
          <p:nvPicPr>
            <p:cNvPr id="63" name="Picture 62"/>
            <p:cNvPicPr>
              <a:picLocks noChangeAspect="1"/>
            </p:cNvPicPr>
            <p:nvPr/>
          </p:nvPicPr>
          <p:blipFill rotWithShape="1">
            <a:blip r:embed="rId3">
              <a:extLst>
                <a:ext uri="{BEBA8EAE-BF5A-486C-A8C5-ECC9F3942E4B}">
                  <a14:imgProps xmlns:a14="http://schemas.microsoft.com/office/drawing/2010/main">
                    <a14:imgLayer r:embed="rId4">
                      <a14:imgEffect>
                        <a14:backgroundRemoval t="43241" b="53889" l="30000" r="33281">
                          <a14:foregroundMark x1="31042" y1="50463" x2="31042" y2="50463"/>
                          <a14:foregroundMark x1="32188" y1="47500" x2="32188" y2="47500"/>
                          <a14:foregroundMark x1="32083" y1="47315" x2="31042" y2="52778"/>
                          <a14:foregroundMark x1="31042" y1="52778" x2="30781" y2="52685"/>
                          <a14:foregroundMark x1="31615" y1="44259" x2="31615" y2="44259"/>
                          <a14:foregroundMark x1="32292" y1="44630" x2="32292" y2="44630"/>
                          <a14:foregroundMark x1="32604" y1="45185" x2="32604" y2="45185"/>
                          <a14:foregroundMark x1="33021" y1="45833" x2="33021" y2="45833"/>
                          <a14:foregroundMark x1="33125" y1="46944" x2="33125" y2="46944"/>
                          <a14:foregroundMark x1="30000" y1="53056" x2="30000" y2="51667"/>
                          <a14:foregroundMark x1="30000" y1="51667" x2="30260" y2="50370"/>
                          <a14:foregroundMark x1="30260" y1="50370" x2="30729" y2="49167"/>
                          <a14:foregroundMark x1="30729" y1="49167" x2="30781" y2="46204"/>
                          <a14:foregroundMark x1="30781" y1="46204" x2="31510" y2="45556"/>
                          <a14:foregroundMark x1="31510" y1="45556" x2="32292" y2="45833"/>
                          <a14:foregroundMark x1="32292" y1="45833" x2="32813" y2="47037"/>
                          <a14:foregroundMark x1="32813" y1="47037" x2="32813" y2="48426"/>
                          <a14:foregroundMark x1="32813" y1="48426" x2="31198" y2="53241"/>
                          <a14:foregroundMark x1="31198" y1="53241" x2="30417" y2="53611"/>
                          <a14:foregroundMark x1="30417" y1="53611" x2="30104" y2="52685"/>
                          <a14:foregroundMark x1="29948" y1="52963" x2="30573" y2="53981"/>
                          <a14:foregroundMark x1="30573" y1="53981" x2="31042" y2="53519"/>
                          <a14:foregroundMark x1="30677" y1="46111" x2="31406" y2="45463"/>
                          <a14:foregroundMark x1="31406" y1="45463" x2="31458" y2="45463"/>
                          <a14:foregroundMark x1="31146" y1="44907" x2="31302" y2="43426"/>
                          <a14:foregroundMark x1="31302" y1="43426" x2="31927" y2="44352"/>
                          <a14:foregroundMark x1="31927" y1="44352" x2="31875" y2="44815"/>
                          <a14:foregroundMark x1="31563" y1="43333" x2="31927" y2="44537"/>
                          <a14:foregroundMark x1="32031" y1="44444" x2="31771" y2="43426"/>
                          <a14:foregroundMark x1="32135" y1="44259" x2="32813" y2="44907"/>
                          <a14:foregroundMark x1="32813" y1="44907" x2="33177" y2="46204"/>
                          <a14:foregroundMark x1="33177" y1="46204" x2="33177" y2="47685"/>
                          <a14:foregroundMark x1="33177" y1="47685" x2="32917" y2="48889"/>
                          <a14:foregroundMark x1="33229" y1="47593" x2="33281" y2="46481"/>
                          <a14:foregroundMark x1="33177" y1="45926" x2="33125" y2="45278"/>
                        </a14:backgroundRemoval>
                      </a14:imgEffect>
                    </a14:imgLayer>
                  </a14:imgProps>
                </a:ext>
              </a:extLst>
            </a:blip>
            <a:srcRect l="29738" t="43265" r="66212" b="45162"/>
            <a:stretch/>
          </p:blipFill>
          <p:spPr>
            <a:xfrm rot="3775037">
              <a:off x="29401092" y="21345429"/>
              <a:ext cx="2855135" cy="4589820"/>
            </a:xfrm>
            <a:prstGeom prst="rect">
              <a:avLst/>
            </a:prstGeom>
          </p:spPr>
        </p:pic>
        <p:sp>
          <p:nvSpPr>
            <p:cNvPr id="64" name="TextBox 63"/>
            <p:cNvSpPr txBox="1"/>
            <p:nvPr/>
          </p:nvSpPr>
          <p:spPr>
            <a:xfrm>
              <a:off x="29307117" y="23026565"/>
              <a:ext cx="2642262" cy="954107"/>
            </a:xfrm>
            <a:prstGeom prst="rect">
              <a:avLst/>
            </a:prstGeom>
            <a:noFill/>
          </p:spPr>
          <p:txBody>
            <a:bodyPr wrap="square" rtlCol="0">
              <a:spAutoFit/>
            </a:bodyPr>
            <a:lstStyle/>
            <a:p>
              <a:pPr algn="ctr"/>
              <a:r>
                <a:rPr lang="en-GB" sz="2800" dirty="0">
                  <a:solidFill>
                    <a:schemeClr val="bg1"/>
                  </a:solidFill>
                </a:rPr>
                <a:t>Survey 2020 cohort</a:t>
              </a:r>
            </a:p>
          </p:txBody>
        </p:sp>
      </p:grpSp>
      <p:grpSp>
        <p:nvGrpSpPr>
          <p:cNvPr id="62" name="Group 61"/>
          <p:cNvGrpSpPr/>
          <p:nvPr/>
        </p:nvGrpSpPr>
        <p:grpSpPr>
          <a:xfrm>
            <a:off x="18508767" y="22277947"/>
            <a:ext cx="3732811" cy="2524391"/>
            <a:chOff x="20920841" y="22911670"/>
            <a:chExt cx="4121549" cy="2563843"/>
          </a:xfrm>
        </p:grpSpPr>
        <p:pic>
          <p:nvPicPr>
            <p:cNvPr id="60" name="Picture 59"/>
            <p:cNvPicPr>
              <a:picLocks noChangeAspect="1"/>
            </p:cNvPicPr>
            <p:nvPr/>
          </p:nvPicPr>
          <p:blipFill rotWithShape="1">
            <a:blip r:embed="rId5">
              <a:extLst>
                <a:ext uri="{BEBA8EAE-BF5A-486C-A8C5-ECC9F3942E4B}">
                  <a14:imgProps xmlns:a14="http://schemas.microsoft.com/office/drawing/2010/main">
                    <a14:imgLayer r:embed="rId4">
                      <a14:imgEffect>
                        <a14:backgroundRemoval t="43241" b="53889" l="29896" r="33177">
                          <a14:foregroundMark x1="30052" y1="52778" x2="30156" y2="51204"/>
                          <a14:foregroundMark x1="30156" y1="51204" x2="30625" y2="50000"/>
                          <a14:foregroundMark x1="30625" y1="50000" x2="30833" y2="48426"/>
                          <a14:foregroundMark x1="30833" y1="48426" x2="30729" y2="46944"/>
                          <a14:foregroundMark x1="30729" y1="46944" x2="31146" y2="45556"/>
                          <a14:foregroundMark x1="31146" y1="45556" x2="31927" y2="45833"/>
                          <a14:foregroundMark x1="31927" y1="45833" x2="32552" y2="46852"/>
                          <a14:foregroundMark x1="32552" y1="46852" x2="32656" y2="48333"/>
                          <a14:foregroundMark x1="32656" y1="48333" x2="32604" y2="48611"/>
                          <a14:foregroundMark x1="31510" y1="44537" x2="31510" y2="44537"/>
                          <a14:foregroundMark x1="31563" y1="43611" x2="31563" y2="43611"/>
                          <a14:foregroundMark x1="32135" y1="44907" x2="32135" y2="44907"/>
                          <a14:foregroundMark x1="32604" y1="45278" x2="32604" y2="45278"/>
                          <a14:foregroundMark x1="32917" y1="46019" x2="32917" y2="46019"/>
                          <a14:foregroundMark x1="33125" y1="47037" x2="33125" y2="47037"/>
                          <a14:foregroundMark x1="29948" y1="52870" x2="30000" y2="51389"/>
                          <a14:foregroundMark x1="30000" y1="51389" x2="30417" y2="50093"/>
                          <a14:foregroundMark x1="30417" y1="50093" x2="30677" y2="49074"/>
                          <a14:foregroundMark x1="31146" y1="44722" x2="31406" y2="43241"/>
                          <a14:foregroundMark x1="31406" y1="43241" x2="31927" y2="44352"/>
                          <a14:foregroundMark x1="31927" y1="44352" x2="31250" y2="44537"/>
                          <a14:foregroundMark x1="31927" y1="44444" x2="32240" y2="45833"/>
                          <a14:foregroundMark x1="32240" y1="45833" x2="32813" y2="47037"/>
                          <a14:foregroundMark x1="32813" y1="47037" x2="32865" y2="48056"/>
                          <a14:foregroundMark x1="33073" y1="47593" x2="33281" y2="46019"/>
                          <a14:foregroundMark x1="33281" y1="46019" x2="32813" y2="44815"/>
                          <a14:foregroundMark x1="32813" y1="44815" x2="31563" y2="43333"/>
                          <a14:foregroundMark x1="29948" y1="52685" x2="30521" y2="53889"/>
                          <a14:foregroundMark x1="30521" y1="53889" x2="31302" y2="53241"/>
                          <a14:foregroundMark x1="31302" y1="53241" x2="32760" y2="49352"/>
                          <a14:foregroundMark x1="32760" y1="49352" x2="32917" y2="48241"/>
                          <a14:foregroundMark x1="30156" y1="53426" x2="30000" y2="51944"/>
                          <a14:foregroundMark x1="30000" y1="51944" x2="30000" y2="51667"/>
                          <a14:foregroundMark x1="30260" y1="50370" x2="29896" y2="52407"/>
                        </a14:backgroundRemoval>
                      </a14:imgEffect>
                    </a14:imgLayer>
                  </a14:imgProps>
                </a:ext>
              </a:extLst>
            </a:blip>
            <a:srcRect l="29738" t="43265" r="66212" b="45162"/>
            <a:stretch/>
          </p:blipFill>
          <p:spPr>
            <a:xfrm rot="3775037">
              <a:off x="21699694" y="22132817"/>
              <a:ext cx="2563843" cy="4121549"/>
            </a:xfrm>
            <a:prstGeom prst="rect">
              <a:avLst/>
            </a:prstGeom>
          </p:spPr>
        </p:pic>
        <p:sp>
          <p:nvSpPr>
            <p:cNvPr id="61" name="TextBox 60"/>
            <p:cNvSpPr txBox="1"/>
            <p:nvPr/>
          </p:nvSpPr>
          <p:spPr>
            <a:xfrm>
              <a:off x="21322916" y="23771513"/>
              <a:ext cx="2946892" cy="523220"/>
            </a:xfrm>
            <a:prstGeom prst="rect">
              <a:avLst/>
            </a:prstGeom>
            <a:noFill/>
          </p:spPr>
          <p:txBody>
            <a:bodyPr wrap="square" rtlCol="0">
              <a:spAutoFit/>
            </a:bodyPr>
            <a:lstStyle/>
            <a:p>
              <a:r>
                <a:rPr lang="en-GB" sz="2800" dirty="0">
                  <a:solidFill>
                    <a:schemeClr val="bg1"/>
                  </a:solidFill>
                </a:rPr>
                <a:t>Share findings</a:t>
              </a:r>
            </a:p>
          </p:txBody>
        </p:sp>
      </p:grpSp>
      <p:grpSp>
        <p:nvGrpSpPr>
          <p:cNvPr id="54" name="Group 53"/>
          <p:cNvGrpSpPr/>
          <p:nvPr/>
        </p:nvGrpSpPr>
        <p:grpSpPr>
          <a:xfrm>
            <a:off x="21710069" y="19878594"/>
            <a:ext cx="4586910" cy="2530423"/>
            <a:chOff x="16816436" y="21773876"/>
            <a:chExt cx="4773593" cy="2944143"/>
          </a:xfrm>
        </p:grpSpPr>
        <p:pic>
          <p:nvPicPr>
            <p:cNvPr id="55" name="Picture 54"/>
            <p:cNvPicPr>
              <a:picLocks noChangeAspect="1"/>
            </p:cNvPicPr>
            <p:nvPr/>
          </p:nvPicPr>
          <p:blipFill rotWithShape="1">
            <a:blip r:embed="rId6">
              <a:extLst>
                <a:ext uri="{BEBA8EAE-BF5A-486C-A8C5-ECC9F3942E4B}">
                  <a14:imgProps xmlns:a14="http://schemas.microsoft.com/office/drawing/2010/main">
                    <a14:imgLayer r:embed="rId7">
                      <a14:imgEffect>
                        <a14:backgroundRemoval t="17333" b="62667" l="22667" r="50667">
                          <a14:foregroundMark x1="34667" y1="40889" x2="34667" y2="40889"/>
                          <a14:foregroundMark x1="37778" y1="35556" x2="37778" y2="35556"/>
                          <a14:foregroundMark x1="37778" y1="45778" x2="32889" y2="60444"/>
                          <a14:foregroundMark x1="39111" y1="35556" x2="36889" y2="41333"/>
                          <a14:foregroundMark x1="36889" y1="41333" x2="36889" y2="34222"/>
                          <a14:foregroundMark x1="36889" y1="34222" x2="42222" y2="30222"/>
                          <a14:foregroundMark x1="42222" y1="30222" x2="43111" y2="30667"/>
                          <a14:foregroundMark x1="32000" y1="26222" x2="32000" y2="26222"/>
                          <a14:foregroundMark x1="35111" y1="24000" x2="35111" y2="24000"/>
                          <a14:foregroundMark x1="39111" y1="22222" x2="39111" y2="22222"/>
                          <a14:foregroundMark x1="43556" y1="21778" x2="43556" y2="21778"/>
                          <a14:foregroundMark x1="48889" y1="20889" x2="48889" y2="20889"/>
                          <a14:foregroundMark x1="46222" y1="24000" x2="46222" y2="24000"/>
                          <a14:foregroundMark x1="45333" y1="24444" x2="45333" y2="24444"/>
                          <a14:foregroundMark x1="45778" y1="20889" x2="45778" y2="20889"/>
                          <a14:foregroundMark x1="46222" y1="19556" x2="49333" y2="24889"/>
                          <a14:foregroundMark x1="49333" y1="24889" x2="43111" y2="23556"/>
                          <a14:foregroundMark x1="43111" y1="23556" x2="36444" y2="24889"/>
                          <a14:foregroundMark x1="36444" y1="24889" x2="34222" y2="20444"/>
                          <a14:foregroundMark x1="35556" y1="22667" x2="48000" y2="18222"/>
                          <a14:foregroundMark x1="48000" y1="18222" x2="50667" y2="23111"/>
                          <a14:foregroundMark x1="50667" y1="23111" x2="46667" y2="27111"/>
                          <a14:foregroundMark x1="46667" y1="27111" x2="48889" y2="32889"/>
                          <a14:foregroundMark x1="48889" y1="32889" x2="46667" y2="38222"/>
                          <a14:foregroundMark x1="46667" y1="38222" x2="42667" y2="42222"/>
                          <a14:foregroundMark x1="42667" y1="42222" x2="40889" y2="48000"/>
                          <a14:foregroundMark x1="40889" y1="48889" x2="40889" y2="54667"/>
                          <a14:foregroundMark x1="40889" y1="54667" x2="39111" y2="60444"/>
                          <a14:foregroundMark x1="39111" y1="60444" x2="33333" y2="62667"/>
                          <a14:foregroundMark x1="33333" y1="62667" x2="28889" y2="58667"/>
                          <a14:foregroundMark x1="28889" y1="58667" x2="29333" y2="33333"/>
                          <a14:foregroundMark x1="29333" y1="33333" x2="32889" y2="28444"/>
                          <a14:foregroundMark x1="32889" y1="28444" x2="32889" y2="28889"/>
                          <a14:foregroundMark x1="32889" y1="24889" x2="28000" y2="34667"/>
                          <a14:foregroundMark x1="30667" y1="27556" x2="31556" y2="24000"/>
                          <a14:foregroundMark x1="32889" y1="23556" x2="33333" y2="22222"/>
                          <a14:foregroundMark x1="36889" y1="21333" x2="48000" y2="18222"/>
                          <a14:foregroundMark x1="41778" y1="19111" x2="48000" y2="17333"/>
                          <a14:foregroundMark x1="48000" y1="17333" x2="48000" y2="17333"/>
                        </a14:backgroundRemoval>
                      </a14:imgEffect>
                    </a14:imgLayer>
                  </a14:imgProps>
                </a:ext>
                <a:ext uri="{28A0092B-C50C-407E-A947-70E740481C1C}">
                  <a14:useLocalDpi xmlns:a14="http://schemas.microsoft.com/office/drawing/2010/main" val="0"/>
                </a:ext>
              </a:extLst>
            </a:blip>
            <a:srcRect l="19866" t="13440" r="47193" b="33149"/>
            <a:stretch/>
          </p:blipFill>
          <p:spPr>
            <a:xfrm rot="4407409">
              <a:off x="17731161" y="20859151"/>
              <a:ext cx="2944143" cy="4773593"/>
            </a:xfrm>
            <a:prstGeom prst="rect">
              <a:avLst/>
            </a:prstGeom>
          </p:spPr>
        </p:pic>
        <p:sp>
          <p:nvSpPr>
            <p:cNvPr id="56" name="TextBox 55"/>
            <p:cNvSpPr txBox="1"/>
            <p:nvPr/>
          </p:nvSpPr>
          <p:spPr>
            <a:xfrm>
              <a:off x="17677542" y="23065536"/>
              <a:ext cx="3359009" cy="513602"/>
            </a:xfrm>
            <a:prstGeom prst="rect">
              <a:avLst/>
            </a:prstGeom>
            <a:noFill/>
          </p:spPr>
          <p:txBody>
            <a:bodyPr wrap="square" rtlCol="0">
              <a:spAutoFit/>
            </a:bodyPr>
            <a:lstStyle/>
            <a:p>
              <a:r>
                <a:rPr lang="en-GB" sz="2800" dirty="0">
                  <a:solidFill>
                    <a:schemeClr val="bg1"/>
                  </a:solidFill>
                </a:rPr>
                <a:t>Data analysis</a:t>
              </a:r>
            </a:p>
          </p:txBody>
        </p:sp>
      </p:grpSp>
      <p:grpSp>
        <p:nvGrpSpPr>
          <p:cNvPr id="50" name="Group 49"/>
          <p:cNvGrpSpPr/>
          <p:nvPr/>
        </p:nvGrpSpPr>
        <p:grpSpPr>
          <a:xfrm>
            <a:off x="15828976" y="20327724"/>
            <a:ext cx="4174457" cy="2209503"/>
            <a:chOff x="17531602" y="21304572"/>
            <a:chExt cx="4773593" cy="2944143"/>
          </a:xfrm>
        </p:grpSpPr>
        <p:pic>
          <p:nvPicPr>
            <p:cNvPr id="48" name="Picture 47"/>
            <p:cNvPicPr>
              <a:picLocks noChangeAspect="1"/>
            </p:cNvPicPr>
            <p:nvPr/>
          </p:nvPicPr>
          <p:blipFill rotWithShape="1">
            <a:blip r:embed="rId8">
              <a:extLst>
                <a:ext uri="{BEBA8EAE-BF5A-486C-A8C5-ECC9F3942E4B}">
                  <a14:imgProps xmlns:a14="http://schemas.microsoft.com/office/drawing/2010/main">
                    <a14:imgLayer r:embed="rId7">
                      <a14:imgEffect>
                        <a14:backgroundRemoval t="17333" b="62667" l="22667" r="52000">
                          <a14:foregroundMark x1="28889" y1="58222" x2="31556" y2="30667"/>
                          <a14:foregroundMark x1="28444" y1="56000" x2="31111" y2="60889"/>
                          <a14:foregroundMark x1="29333" y1="59111" x2="36444" y2="61333"/>
                          <a14:foregroundMark x1="36444" y1="61333" x2="40889" y2="56444"/>
                          <a14:foregroundMark x1="40889" y1="56444" x2="41778" y2="43111"/>
                          <a14:foregroundMark x1="41778" y1="43111" x2="45778" y2="38222"/>
                          <a14:foregroundMark x1="45778" y1="38222" x2="48000" y2="32444"/>
                          <a14:foregroundMark x1="48000" y1="32444" x2="44000" y2="27111"/>
                          <a14:foregroundMark x1="44000" y1="27111" x2="36000" y2="27111"/>
                          <a14:foregroundMark x1="36000" y1="27111" x2="31556" y2="31556"/>
                          <a14:foregroundMark x1="32889" y1="27556" x2="33333" y2="27111"/>
                          <a14:foregroundMark x1="32444" y1="24444" x2="31111" y2="30222"/>
                          <a14:foregroundMark x1="31111" y1="30222" x2="31111" y2="30222"/>
                          <a14:foregroundMark x1="35111" y1="24000" x2="35111" y2="24000"/>
                          <a14:foregroundMark x1="42222" y1="21778" x2="42222" y2="21778"/>
                          <a14:foregroundMark x1="48000" y1="21778" x2="48000" y2="21778"/>
                          <a14:foregroundMark x1="47556" y1="30667" x2="48444" y2="27556"/>
                          <a14:foregroundMark x1="48889" y1="26667" x2="50667" y2="24000"/>
                          <a14:foregroundMark x1="51556" y1="23556" x2="45778" y2="21333"/>
                          <a14:foregroundMark x1="40000" y1="59111" x2="33778" y2="62222"/>
                          <a14:foregroundMark x1="33778" y1="62222" x2="28889" y2="58222"/>
                          <a14:foregroundMark x1="28889" y1="58222" x2="28889" y2="55111"/>
                          <a14:foregroundMark x1="27556" y1="56444" x2="29778" y2="62667"/>
                          <a14:foregroundMark x1="29778" y1="62667" x2="36889" y2="61778"/>
                          <a14:foregroundMark x1="36889" y1="61778" x2="42667" y2="56444"/>
                          <a14:foregroundMark x1="42667" y1="56444" x2="42667" y2="55556"/>
                          <a14:foregroundMark x1="47556" y1="37333" x2="49333" y2="30667"/>
                          <a14:foregroundMark x1="49333" y1="30667" x2="48444" y2="29333"/>
                          <a14:foregroundMark x1="27556" y1="55111" x2="29778" y2="48889"/>
                          <a14:foregroundMark x1="29778" y1="48889" x2="29778" y2="29778"/>
                          <a14:foregroundMark x1="29778" y1="29778" x2="29778" y2="29778"/>
                          <a14:foregroundMark x1="30667" y1="26667" x2="32000" y2="23111"/>
                          <a14:foregroundMark x1="33778" y1="22667" x2="47556" y2="18222"/>
                          <a14:foregroundMark x1="47556" y1="18222" x2="49333" y2="18222"/>
                          <a14:foregroundMark x1="52000" y1="23111" x2="49333" y2="17333"/>
                          <a14:foregroundMark x1="34222" y1="22222" x2="40444" y2="20000"/>
                        </a14:backgroundRemoval>
                      </a14:imgEffect>
                    </a14:imgLayer>
                  </a14:imgProps>
                </a:ext>
                <a:ext uri="{28A0092B-C50C-407E-A947-70E740481C1C}">
                  <a14:useLocalDpi xmlns:a14="http://schemas.microsoft.com/office/drawing/2010/main" val="0"/>
                </a:ext>
              </a:extLst>
            </a:blip>
            <a:srcRect l="19866" t="13440" r="47193" b="33149"/>
            <a:stretch/>
          </p:blipFill>
          <p:spPr>
            <a:xfrm rot="4407409">
              <a:off x="18446327" y="20389847"/>
              <a:ext cx="2944143" cy="4773593"/>
            </a:xfrm>
            <a:prstGeom prst="rect">
              <a:avLst/>
            </a:prstGeom>
          </p:spPr>
        </p:pic>
        <p:sp>
          <p:nvSpPr>
            <p:cNvPr id="49" name="TextBox 48"/>
            <p:cNvSpPr txBox="1"/>
            <p:nvPr/>
          </p:nvSpPr>
          <p:spPr>
            <a:xfrm>
              <a:off x="18417876" y="22594088"/>
              <a:ext cx="2946891" cy="523220"/>
            </a:xfrm>
            <a:prstGeom prst="rect">
              <a:avLst/>
            </a:prstGeom>
            <a:noFill/>
          </p:spPr>
          <p:txBody>
            <a:bodyPr wrap="square" rtlCol="0">
              <a:spAutoFit/>
            </a:bodyPr>
            <a:lstStyle/>
            <a:p>
              <a:r>
                <a:rPr lang="en-GB" sz="2800" dirty="0">
                  <a:solidFill>
                    <a:schemeClr val="bg1"/>
                  </a:solidFill>
                </a:rPr>
                <a:t>Focus groups</a:t>
              </a:r>
            </a:p>
          </p:txBody>
        </p:sp>
      </p:grpSp>
      <p:sp>
        <p:nvSpPr>
          <p:cNvPr id="69" name="Rectangle 68"/>
          <p:cNvSpPr/>
          <p:nvPr/>
        </p:nvSpPr>
        <p:spPr>
          <a:xfrm>
            <a:off x="20987855" y="21271088"/>
            <a:ext cx="803247" cy="4414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p:cNvSpPr/>
          <p:nvPr/>
        </p:nvSpPr>
        <p:spPr>
          <a:xfrm>
            <a:off x="26738873" y="21090264"/>
            <a:ext cx="803247" cy="4414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DCCB38C9-D031-4C18-8E92-1F436A87BB3E}"/>
              </a:ext>
            </a:extLst>
          </p:cNvPr>
          <p:cNvSpPr txBox="1"/>
          <p:nvPr/>
        </p:nvSpPr>
        <p:spPr>
          <a:xfrm>
            <a:off x="15664877" y="19623156"/>
            <a:ext cx="13415023" cy="923330"/>
          </a:xfrm>
          <a:prstGeom prst="rect">
            <a:avLst/>
          </a:prstGeom>
          <a:noFill/>
        </p:spPr>
        <p:txBody>
          <a:bodyPr wrap="square" rtlCol="0">
            <a:spAutoFit/>
          </a:bodyPr>
          <a:lstStyle/>
          <a:p>
            <a:r>
              <a:rPr lang="en-GB" sz="5400" b="1" dirty="0">
                <a:solidFill>
                  <a:schemeClr val="bg1"/>
                </a:solidFill>
                <a:latin typeface="+mj-lt"/>
              </a:rPr>
              <a:t>Next Steps</a:t>
            </a:r>
          </a:p>
        </p:txBody>
      </p:sp>
      <p:sp>
        <p:nvSpPr>
          <p:cNvPr id="46" name="Rectangle 45">
            <a:extLst>
              <a:ext uri="{FF2B5EF4-FFF2-40B4-BE49-F238E27FC236}">
                <a16:creationId xmlns:a16="http://schemas.microsoft.com/office/drawing/2014/main" id="{374F749B-043E-4A6D-880E-67EAD8AD73EE}"/>
              </a:ext>
            </a:extLst>
          </p:cNvPr>
          <p:cNvSpPr/>
          <p:nvPr/>
        </p:nvSpPr>
        <p:spPr>
          <a:xfrm>
            <a:off x="4141761" y="23123448"/>
            <a:ext cx="7026283" cy="1015663"/>
          </a:xfrm>
          <a:prstGeom prst="rect">
            <a:avLst/>
          </a:prstGeom>
          <a:noFill/>
        </p:spPr>
        <p:txBody>
          <a:bodyPr wrap="none" lIns="91440" tIns="45720" rIns="91440" bIns="45720">
            <a:spAutoFit/>
          </a:bodyPr>
          <a:lstStyle/>
          <a:p>
            <a:pPr algn="ct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Student Comments ]</a:t>
            </a:r>
          </a:p>
        </p:txBody>
      </p:sp>
      <p:sp>
        <p:nvSpPr>
          <p:cNvPr id="67" name="Rectangle 66">
            <a:extLst>
              <a:ext uri="{FF2B5EF4-FFF2-40B4-BE49-F238E27FC236}">
                <a16:creationId xmlns:a16="http://schemas.microsoft.com/office/drawing/2014/main" id="{D8D3C380-3E93-4D9A-955C-E623D8691FCF}"/>
              </a:ext>
            </a:extLst>
          </p:cNvPr>
          <p:cNvSpPr/>
          <p:nvPr/>
        </p:nvSpPr>
        <p:spPr>
          <a:xfrm>
            <a:off x="29760099" y="23089091"/>
            <a:ext cx="7145867" cy="1015663"/>
          </a:xfrm>
          <a:prstGeom prst="rect">
            <a:avLst/>
          </a:prstGeom>
          <a:noFill/>
        </p:spPr>
        <p:txBody>
          <a:bodyPr wrap="none" lIns="91440" tIns="45720" rIns="91440" bIns="45720">
            <a:spAutoFit/>
          </a:bodyPr>
          <a:lstStyle/>
          <a:p>
            <a:pPr algn="ctr"/>
            <a:r>
              <a:rPr lang="en-US" sz="6000" b="1" dirty="0">
                <a:ln w="12700">
                  <a:solidFill>
                    <a:schemeClr val="accent5"/>
                  </a:solidFill>
                  <a:prstDash val="solid"/>
                </a:ln>
                <a:pattFill prst="ltDnDiag">
                  <a:fgClr>
                    <a:schemeClr val="accent5">
                      <a:lumMod val="60000"/>
                      <a:lumOff val="40000"/>
                    </a:schemeClr>
                  </a:fgClr>
                  <a:bgClr>
                    <a:schemeClr val="bg1"/>
                  </a:bgClr>
                </a:pattFill>
              </a:rPr>
              <a:t>[ Lecturer Comments ]</a:t>
            </a:r>
          </a:p>
        </p:txBody>
      </p:sp>
      <p:grpSp>
        <p:nvGrpSpPr>
          <p:cNvPr id="31" name="Group 30"/>
          <p:cNvGrpSpPr/>
          <p:nvPr/>
        </p:nvGrpSpPr>
        <p:grpSpPr>
          <a:xfrm>
            <a:off x="334021" y="23613667"/>
            <a:ext cx="34859078" cy="2943911"/>
            <a:chOff x="10284299" y="6083249"/>
            <a:chExt cx="17308647" cy="11620105"/>
          </a:xfrm>
        </p:grpSpPr>
        <p:sp>
          <p:nvSpPr>
            <p:cNvPr id="34" name="Rounded Rectangle 33"/>
            <p:cNvSpPr/>
            <p:nvPr/>
          </p:nvSpPr>
          <p:spPr>
            <a:xfrm>
              <a:off x="10312464" y="8335605"/>
              <a:ext cx="17280482" cy="9367749"/>
            </a:xfrm>
            <a:prstGeom prst="roundRect">
              <a:avLst/>
            </a:prstGeom>
            <a:solidFill>
              <a:schemeClr val="tx1">
                <a:lumMod val="95000"/>
              </a:schemeClr>
            </a:solidFill>
          </p:spPr>
          <p:style>
            <a:lnRef idx="2">
              <a:schemeClr val="dk1"/>
            </a:lnRef>
            <a:fillRef idx="1">
              <a:schemeClr val="lt1"/>
            </a:fillRef>
            <a:effectRef idx="0">
              <a:schemeClr val="dk1"/>
            </a:effectRef>
            <a:fontRef idx="minor">
              <a:schemeClr val="dk1"/>
            </a:fontRef>
          </p:style>
          <p:txBody>
            <a:bodyPr rtlCol="0" anchor="ctr"/>
            <a:lstStyle/>
            <a:p>
              <a:endParaRPr lang="en-GB" sz="1800" dirty="0"/>
            </a:p>
            <a:p>
              <a:endParaRPr lang="en-GB" sz="1800" dirty="0"/>
            </a:p>
            <a:p>
              <a:endParaRPr lang="en-GB" sz="1800" dirty="0"/>
            </a:p>
            <a:p>
              <a:r>
                <a:rPr lang="en-GB" sz="1800" dirty="0"/>
                <a:t>Cavanagh, M. (2011) Students’ experiences of active engagement through cooperative learning activities in lectures</a:t>
              </a:r>
              <a:r>
                <a:rPr lang="en-GB" sz="1800" i="1" dirty="0"/>
                <a:t>.</a:t>
              </a:r>
              <a:r>
                <a:rPr lang="en-GB" sz="1800" dirty="0"/>
                <a:t> </a:t>
              </a:r>
              <a:r>
                <a:rPr lang="en-GB" sz="1800" i="1" dirty="0"/>
                <a:t>Active Learning in Higher Education</a:t>
              </a:r>
              <a:r>
                <a:rPr lang="en-GB" sz="1800" dirty="0"/>
                <a:t> 12(1) 23–33</a:t>
              </a:r>
            </a:p>
            <a:p>
              <a:r>
                <a:rPr lang="en-GB" sz="1800" dirty="0" err="1"/>
                <a:t>Hammar</a:t>
              </a:r>
              <a:r>
                <a:rPr lang="en-GB" sz="1800" dirty="0"/>
                <a:t> </a:t>
              </a:r>
              <a:r>
                <a:rPr lang="en-GB" sz="1800" dirty="0" err="1"/>
                <a:t>Chiriac</a:t>
              </a:r>
              <a:r>
                <a:rPr lang="en-GB" sz="1800" dirty="0"/>
                <a:t>, E. (2014) Group work as an incentive for learning – students’ experiences of group work.</a:t>
              </a:r>
              <a:r>
                <a:rPr lang="en-GB" sz="1800" i="1" dirty="0"/>
                <a:t> Frontiers in Psychology</a:t>
              </a:r>
              <a:r>
                <a:rPr lang="en-GB" sz="1800" dirty="0"/>
                <a:t> 5 </a:t>
              </a:r>
            </a:p>
            <a:p>
              <a:r>
                <a:rPr lang="en-GB" sz="1800" dirty="0"/>
                <a:t>Humphreys, R., Richardson, J., &amp; </a:t>
              </a:r>
              <a:r>
                <a:rPr lang="en-GB" sz="1800" dirty="0" err="1"/>
                <a:t>Schutter</a:t>
              </a:r>
              <a:r>
                <a:rPr lang="en-GB" sz="1800" dirty="0"/>
                <a:t>, J-S. (2019) An Investigation into the Student Learning Experience of a Collaborative Research and Seminar Assessment Task on a Pre-Sessional EAP Course. </a:t>
              </a:r>
              <a:r>
                <a:rPr lang="en-GB" sz="1800" i="1" dirty="0"/>
                <a:t>Proceedings of the 2017 BALEAP Conference Addressing the state of the union: Working together = learning together</a:t>
              </a:r>
              <a:r>
                <a:rPr lang="en-GB" sz="1800" dirty="0"/>
                <a:t>. Reading, UK. Garnet</a:t>
              </a:r>
            </a:p>
            <a:p>
              <a:r>
                <a:rPr lang="en-GB" sz="1800" dirty="0" err="1"/>
                <a:t>Lammers</a:t>
              </a:r>
              <a:r>
                <a:rPr lang="en-GB" sz="1800" dirty="0"/>
                <a:t> W.J. and Murphy J.J. (2002) A profile of teaching used in the university classroom</a:t>
              </a:r>
              <a:r>
                <a:rPr lang="en-GB" sz="1800" i="1" dirty="0"/>
                <a:t>.</a:t>
              </a:r>
              <a:r>
                <a:rPr lang="en-GB" sz="1800" dirty="0"/>
                <a:t> </a:t>
              </a:r>
              <a:r>
                <a:rPr lang="en-GB" sz="1800" i="1" dirty="0"/>
                <a:t>Active Learning in Higher Education</a:t>
              </a:r>
              <a:r>
                <a:rPr lang="en-GB" sz="1800" dirty="0"/>
                <a:t> 3: 54–67</a:t>
              </a:r>
            </a:p>
            <a:p>
              <a:r>
                <a:rPr lang="en-GB" sz="1800" dirty="0"/>
                <a:t>Lujan H.L. and </a:t>
              </a:r>
              <a:r>
                <a:rPr lang="en-GB" sz="1800" dirty="0" err="1"/>
                <a:t>Dicarlo</a:t>
              </a:r>
              <a:r>
                <a:rPr lang="en-GB" sz="1800" dirty="0"/>
                <a:t> S.E. (2006) Too much teaching, not enough learning: What is the solution? </a:t>
              </a:r>
              <a:r>
                <a:rPr lang="en-GB" sz="1800" i="1" dirty="0"/>
                <a:t>Advances in Physiology Education</a:t>
              </a:r>
              <a:r>
                <a:rPr lang="en-GB" sz="1800" dirty="0"/>
                <a:t> 30:17–22</a:t>
              </a:r>
            </a:p>
            <a:p>
              <a:r>
                <a:rPr lang="en-GB" sz="1800" dirty="0"/>
                <a:t>Meehan-Andrews, T.A. (2009) Teaching mode efficiency and learning preferences of first year nursing students. </a:t>
              </a:r>
              <a:r>
                <a:rPr lang="en-GB" sz="1800" i="1" dirty="0"/>
                <a:t>Nurse Education Today</a:t>
              </a:r>
              <a:r>
                <a:rPr lang="en-GB" sz="1800" dirty="0"/>
                <a:t> 29: 24-32</a:t>
              </a:r>
            </a:p>
            <a:p>
              <a:r>
                <a:rPr lang="en-GB" sz="1800" dirty="0"/>
                <a:t>McCarthy JP and Anderson L (2000) Active learning techniques versus traditional teaching styles: Two experiments from History and Political Science. </a:t>
              </a:r>
              <a:r>
                <a:rPr lang="en-GB" sz="1800" i="1" dirty="0"/>
                <a:t>Innovative Higher Education</a:t>
              </a:r>
              <a:r>
                <a:rPr lang="en-GB" sz="1800" dirty="0"/>
                <a:t> 24: 279–94</a:t>
              </a:r>
            </a:p>
            <a:p>
              <a:r>
                <a:rPr lang="en-GB" sz="1800" dirty="0" err="1"/>
                <a:t>Munyoro</a:t>
              </a:r>
              <a:r>
                <a:rPr lang="en-GB" sz="1800" dirty="0"/>
                <a:t>, G. (2014). The significance of group work in the assessment of students in higher education: A case study of the University of Dundee, Scotland, United Kingdom. </a:t>
              </a:r>
              <a:r>
                <a:rPr lang="en-GB" sz="1800" i="1" dirty="0"/>
                <a:t>Africa Development and Resources Research Institute Journal</a:t>
              </a:r>
              <a:r>
                <a:rPr lang="en-GB" sz="1800" dirty="0"/>
                <a:t> 11(2), 57–65</a:t>
              </a:r>
            </a:p>
            <a:p>
              <a:r>
                <a:rPr lang="en-GB" sz="1800" dirty="0"/>
                <a:t> </a:t>
              </a:r>
            </a:p>
            <a:p>
              <a:r>
                <a:rPr lang="en-GB" sz="1800" dirty="0"/>
                <a:t> </a:t>
              </a:r>
            </a:p>
            <a:p>
              <a:endParaRPr lang="en-GB" sz="1800" dirty="0"/>
            </a:p>
          </p:txBody>
        </p:sp>
        <p:sp>
          <p:nvSpPr>
            <p:cNvPr id="37" name="TextBox 36"/>
            <p:cNvSpPr txBox="1"/>
            <p:nvPr/>
          </p:nvSpPr>
          <p:spPr>
            <a:xfrm>
              <a:off x="10284299" y="6083249"/>
              <a:ext cx="9459685" cy="2308204"/>
            </a:xfrm>
            <a:prstGeom prst="rect">
              <a:avLst/>
            </a:prstGeom>
            <a:noFill/>
          </p:spPr>
          <p:txBody>
            <a:bodyPr wrap="square" rtlCol="0">
              <a:spAutoFit/>
            </a:bodyPr>
            <a:lstStyle/>
            <a:p>
              <a:r>
                <a:rPr lang="en-GB" sz="3200" b="1" dirty="0">
                  <a:solidFill>
                    <a:schemeClr val="bg1"/>
                  </a:solidFill>
                  <a:latin typeface="+mj-lt"/>
                </a:rPr>
                <a:t>References</a:t>
              </a:r>
            </a:p>
          </p:txBody>
        </p:sp>
      </p:grpSp>
      <p:sp>
        <p:nvSpPr>
          <p:cNvPr id="73" name="Rectangle 72">
            <a:extLst>
              <a:ext uri="{FF2B5EF4-FFF2-40B4-BE49-F238E27FC236}">
                <a16:creationId xmlns:a16="http://schemas.microsoft.com/office/drawing/2014/main" id="{712E6A6E-6428-4ABB-A6C7-39F87F76B56D}"/>
              </a:ext>
            </a:extLst>
          </p:cNvPr>
          <p:cNvSpPr/>
          <p:nvPr/>
        </p:nvSpPr>
        <p:spPr>
          <a:xfrm flipH="1" flipV="1">
            <a:off x="27040535" y="20906103"/>
            <a:ext cx="1252911" cy="10443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2" name="Picture 51">
            <a:extLst>
              <a:ext uri="{FF2B5EF4-FFF2-40B4-BE49-F238E27FC236}">
                <a16:creationId xmlns:a16="http://schemas.microsoft.com/office/drawing/2014/main" id="{2530B030-DEB0-44E7-93BA-7D3997380EC6}"/>
              </a:ext>
            </a:extLst>
          </p:cNvPr>
          <p:cNvPicPr>
            <a:picLocks noChangeAspect="1"/>
          </p:cNvPicPr>
          <p:nvPr/>
        </p:nvPicPr>
        <p:blipFill rotWithShape="1">
          <a:blip r:embed="rId9"/>
          <a:srcRect l="34732" t="39824" r="48922" b="33951"/>
          <a:stretch/>
        </p:blipFill>
        <p:spPr>
          <a:xfrm>
            <a:off x="32698443" y="7360635"/>
            <a:ext cx="2989343" cy="2697765"/>
          </a:xfrm>
          <a:prstGeom prst="rect">
            <a:avLst/>
          </a:prstGeom>
        </p:spPr>
      </p:pic>
      <p:pic>
        <p:nvPicPr>
          <p:cNvPr id="53" name="Picture 52">
            <a:extLst>
              <a:ext uri="{FF2B5EF4-FFF2-40B4-BE49-F238E27FC236}">
                <a16:creationId xmlns:a16="http://schemas.microsoft.com/office/drawing/2014/main" id="{31D3DD23-D7F2-4902-9DC3-527D146BAA7D}"/>
              </a:ext>
            </a:extLst>
          </p:cNvPr>
          <p:cNvPicPr>
            <a:picLocks noChangeAspect="1"/>
          </p:cNvPicPr>
          <p:nvPr/>
        </p:nvPicPr>
        <p:blipFill rotWithShape="1">
          <a:blip r:embed="rId10"/>
          <a:srcRect l="30078" t="68118" r="43922" b="26962"/>
          <a:stretch/>
        </p:blipFill>
        <p:spPr>
          <a:xfrm>
            <a:off x="31280086" y="10058400"/>
            <a:ext cx="5699811" cy="619367"/>
          </a:xfrm>
          <a:prstGeom prst="rect">
            <a:avLst/>
          </a:prstGeom>
        </p:spPr>
      </p:pic>
      <p:grpSp>
        <p:nvGrpSpPr>
          <p:cNvPr id="68" name="Group 67">
            <a:extLst>
              <a:ext uri="{FF2B5EF4-FFF2-40B4-BE49-F238E27FC236}">
                <a16:creationId xmlns:a16="http://schemas.microsoft.com/office/drawing/2014/main" id="{2CF4409A-3965-47FA-83AC-D929ECB20842}"/>
              </a:ext>
            </a:extLst>
          </p:cNvPr>
          <p:cNvGrpSpPr/>
          <p:nvPr/>
        </p:nvGrpSpPr>
        <p:grpSpPr>
          <a:xfrm>
            <a:off x="37050132" y="4820257"/>
            <a:ext cx="10587790" cy="20266763"/>
            <a:chOff x="37050132" y="6373075"/>
            <a:chExt cx="10587790" cy="20266763"/>
          </a:xfrm>
        </p:grpSpPr>
        <p:pic>
          <p:nvPicPr>
            <p:cNvPr id="70" name="Picture 69">
              <a:extLst>
                <a:ext uri="{FF2B5EF4-FFF2-40B4-BE49-F238E27FC236}">
                  <a16:creationId xmlns:a16="http://schemas.microsoft.com/office/drawing/2014/main" id="{4EC32106-0010-4498-ACBE-E1DF91AD2222}"/>
                </a:ext>
              </a:extLst>
            </p:cNvPr>
            <p:cNvPicPr>
              <a:picLocks noChangeAspect="1"/>
            </p:cNvPicPr>
            <p:nvPr/>
          </p:nvPicPr>
          <p:blipFill rotWithShape="1">
            <a:blip r:embed="rId11"/>
            <a:srcRect l="9893" t="18801" r="9551" b="17623"/>
            <a:stretch/>
          </p:blipFill>
          <p:spPr>
            <a:xfrm>
              <a:off x="37050133" y="10269726"/>
              <a:ext cx="10587789" cy="4700337"/>
            </a:xfrm>
            <a:prstGeom prst="rect">
              <a:avLst/>
            </a:prstGeom>
            <a:ln>
              <a:noFill/>
            </a:ln>
            <a:effectLst>
              <a:softEdge rad="112500"/>
            </a:effectLst>
          </p:spPr>
        </p:pic>
        <p:pic>
          <p:nvPicPr>
            <p:cNvPr id="72" name="Picture 71">
              <a:extLst>
                <a:ext uri="{FF2B5EF4-FFF2-40B4-BE49-F238E27FC236}">
                  <a16:creationId xmlns:a16="http://schemas.microsoft.com/office/drawing/2014/main" id="{71B62C41-3DC0-4B94-BE40-949C316BC0D6}"/>
                </a:ext>
              </a:extLst>
            </p:cNvPr>
            <p:cNvPicPr>
              <a:picLocks noChangeAspect="1"/>
            </p:cNvPicPr>
            <p:nvPr/>
          </p:nvPicPr>
          <p:blipFill rotWithShape="1">
            <a:blip r:embed="rId12"/>
            <a:srcRect l="9522" t="22740" r="9551" b="16192"/>
            <a:stretch/>
          </p:blipFill>
          <p:spPr>
            <a:xfrm>
              <a:off x="37050133" y="22362695"/>
              <a:ext cx="10470092" cy="4277143"/>
            </a:xfrm>
            <a:prstGeom prst="rect">
              <a:avLst/>
            </a:prstGeom>
            <a:ln>
              <a:noFill/>
            </a:ln>
            <a:effectLst>
              <a:softEdge rad="112500"/>
            </a:effectLst>
          </p:spPr>
        </p:pic>
        <p:pic>
          <p:nvPicPr>
            <p:cNvPr id="74" name="Picture 73">
              <a:extLst>
                <a:ext uri="{FF2B5EF4-FFF2-40B4-BE49-F238E27FC236}">
                  <a16:creationId xmlns:a16="http://schemas.microsoft.com/office/drawing/2014/main" id="{E369AA89-272C-4DFC-9E51-A0A11207C502}"/>
                </a:ext>
              </a:extLst>
            </p:cNvPr>
            <p:cNvPicPr>
              <a:picLocks noChangeAspect="1"/>
            </p:cNvPicPr>
            <p:nvPr/>
          </p:nvPicPr>
          <p:blipFill rotWithShape="1">
            <a:blip r:embed="rId13"/>
            <a:srcRect l="9691" t="25538" r="10848" b="15862"/>
            <a:stretch/>
          </p:blipFill>
          <p:spPr>
            <a:xfrm>
              <a:off x="37050133" y="18058156"/>
              <a:ext cx="10430878" cy="4327058"/>
            </a:xfrm>
            <a:prstGeom prst="rect">
              <a:avLst/>
            </a:prstGeom>
            <a:ln>
              <a:noFill/>
            </a:ln>
            <a:effectLst>
              <a:softEdge rad="112500"/>
            </a:effectLst>
          </p:spPr>
        </p:pic>
        <p:pic>
          <p:nvPicPr>
            <p:cNvPr id="79" name="Picture 78">
              <a:extLst>
                <a:ext uri="{FF2B5EF4-FFF2-40B4-BE49-F238E27FC236}">
                  <a16:creationId xmlns:a16="http://schemas.microsoft.com/office/drawing/2014/main" id="{4E89D685-1B66-4E17-8CF3-2EABE2FC4AC2}"/>
                </a:ext>
              </a:extLst>
            </p:cNvPr>
            <p:cNvPicPr>
              <a:picLocks noChangeAspect="1"/>
            </p:cNvPicPr>
            <p:nvPr/>
          </p:nvPicPr>
          <p:blipFill rotWithShape="1">
            <a:blip r:embed="rId14"/>
            <a:srcRect l="9708" t="33439" r="10381" b="24322"/>
            <a:stretch/>
          </p:blipFill>
          <p:spPr>
            <a:xfrm>
              <a:off x="37050133" y="14970063"/>
              <a:ext cx="10386372" cy="3088093"/>
            </a:xfrm>
            <a:prstGeom prst="rect">
              <a:avLst/>
            </a:prstGeom>
            <a:ln>
              <a:noFill/>
            </a:ln>
            <a:effectLst>
              <a:softEdge rad="112500"/>
            </a:effectLst>
          </p:spPr>
        </p:pic>
        <p:pic>
          <p:nvPicPr>
            <p:cNvPr id="80" name="Picture 79">
              <a:extLst>
                <a:ext uri="{FF2B5EF4-FFF2-40B4-BE49-F238E27FC236}">
                  <a16:creationId xmlns:a16="http://schemas.microsoft.com/office/drawing/2014/main" id="{53399672-6860-4834-BD1F-F733925651E8}"/>
                </a:ext>
              </a:extLst>
            </p:cNvPr>
            <p:cNvPicPr>
              <a:picLocks noChangeAspect="1"/>
            </p:cNvPicPr>
            <p:nvPr/>
          </p:nvPicPr>
          <p:blipFill rotWithShape="1">
            <a:blip r:embed="rId15"/>
            <a:srcRect l="9920" t="28186" r="8950" b="18481"/>
            <a:stretch/>
          </p:blipFill>
          <p:spPr>
            <a:xfrm>
              <a:off x="37050132" y="6373075"/>
              <a:ext cx="10537896" cy="3896651"/>
            </a:xfrm>
            <a:prstGeom prst="rect">
              <a:avLst/>
            </a:prstGeom>
            <a:ln>
              <a:noFill/>
            </a:ln>
            <a:effectLst>
              <a:softEdge rad="112500"/>
            </a:effectLst>
          </p:spPr>
        </p:pic>
      </p:grpSp>
    </p:spTree>
    <p:extLst>
      <p:ext uri="{BB962C8B-B14F-4D97-AF65-F5344CB8AC3E}">
        <p14:creationId xmlns:p14="http://schemas.microsoft.com/office/powerpoint/2010/main" val="39404261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0</TotalTime>
  <Words>1141</Words>
  <Application>Microsoft Office PowerPoint</Application>
  <PresentationFormat>Custom</PresentationFormat>
  <Paragraphs>71</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Tw Cen MT</vt:lpstr>
      <vt:lpstr>Circuit</vt:lpstr>
      <vt:lpstr>PowerPoint Presentation</vt:lpstr>
    </vt:vector>
  </TitlesOfParts>
  <Company>Heriot-Watt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Ilyas, Mohammad</dc:creator>
  <cp:lastModifiedBy>Adnan Ilyas</cp:lastModifiedBy>
  <cp:revision>61</cp:revision>
  <dcterms:created xsi:type="dcterms:W3CDTF">2019-10-16T11:25:28Z</dcterms:created>
  <dcterms:modified xsi:type="dcterms:W3CDTF">2019-10-21T17:24:59Z</dcterms:modified>
</cp:coreProperties>
</file>