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2" r:id="rId4"/>
  </p:sldMasterIdLst>
  <p:sldIdLst>
    <p:sldId id="256" r:id="rId5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6F568-D792-4B1C-ABB1-37BCACB3DB07}" v="8" dt="2019-10-20T09:09:13.675"/>
    <p1510:client id="{1A6DA504-E22C-55F4-9E7E-C0A69C1A050A}" v="508" dt="2019-10-16T10:03:27.253"/>
    <p1510:client id="{646D40E6-77A7-74ED-8E03-B8A899FCEB4F}" v="465" dt="2019-10-21T12:28:33.563"/>
    <p1510:client id="{961D8FF2-DB5E-EF10-849C-465D9B3FC36F}" v="2491" dt="2019-10-16T11:08:24.345"/>
    <p1510:client id="{9CA3C8D3-26F5-F620-2AFB-B468D00B1C2A}" v="308" dt="2019-10-10T13:49:15.715"/>
    <p1510:client id="{A566B16A-2B24-3786-E98D-41E9C122C94A}" v="53" dt="2019-10-07T09:38:05.222"/>
    <p1510:client id="{BC496A3D-E3FD-ABDF-A4C6-34FD8D484A7E}" v="123" dt="2019-10-21T09:40:16.075"/>
    <p1510:client id="{EABA5D24-FFEC-0D5D-A774-FF313E3623DF}" v="869" dt="2019-10-16T11:08:23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5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McDonagh" userId="S::vanessa.mcdonagh@glasgow.ac.uk::f02a08c0-8081-457e-8527-502ef3430260" providerId="AD" clId="Web-{BC496A3D-E3FD-ABDF-A4C6-34FD8D484A7E}"/>
    <pc:docChg chg="modSld">
      <pc:chgData name="Vanessa McDonagh" userId="S::vanessa.mcdonagh@glasgow.ac.uk::f02a08c0-8081-457e-8527-502ef3430260" providerId="AD" clId="Web-{BC496A3D-E3FD-ABDF-A4C6-34FD8D484A7E}" dt="2019-10-21T09:40:16.075" v="119"/>
      <pc:docMkLst>
        <pc:docMk/>
      </pc:docMkLst>
      <pc:sldChg chg="modSp">
        <pc:chgData name="Vanessa McDonagh" userId="S::vanessa.mcdonagh@glasgow.ac.uk::f02a08c0-8081-457e-8527-502ef3430260" providerId="AD" clId="Web-{BC496A3D-E3FD-ABDF-A4C6-34FD8D484A7E}" dt="2019-10-21T09:40:16.075" v="119"/>
        <pc:sldMkLst>
          <pc:docMk/>
          <pc:sldMk cId="653745450" sldId="256"/>
        </pc:sldMkLst>
        <pc:spChg chg="mod">
          <ac:chgData name="Vanessa McDonagh" userId="S::vanessa.mcdonagh@glasgow.ac.uk::f02a08c0-8081-457e-8527-502ef3430260" providerId="AD" clId="Web-{BC496A3D-E3FD-ABDF-A4C6-34FD8D484A7E}" dt="2019-10-21T09:19:10.619" v="61" actId="20577"/>
          <ac:spMkLst>
            <pc:docMk/>
            <pc:sldMk cId="653745450" sldId="256"/>
            <ac:spMk id="8" creationId="{FC364E9C-F95F-4695-97E6-EA46A4D6F0D6}"/>
          </ac:spMkLst>
        </pc:spChg>
        <pc:spChg chg="mod">
          <ac:chgData name="Vanessa McDonagh" userId="S::vanessa.mcdonagh@glasgow.ac.uk::f02a08c0-8081-457e-8527-502ef3430260" providerId="AD" clId="Web-{BC496A3D-E3FD-ABDF-A4C6-34FD8D484A7E}" dt="2019-10-21T09:39:53.809" v="118"/>
          <ac:spMkLst>
            <pc:docMk/>
            <pc:sldMk cId="653745450" sldId="256"/>
            <ac:spMk id="9" creationId="{D7994448-D2E3-4255-B798-1DF5690075C8}"/>
          </ac:spMkLst>
        </pc:spChg>
        <pc:spChg chg="mod">
          <ac:chgData name="Vanessa McDonagh" userId="S::vanessa.mcdonagh@glasgow.ac.uk::f02a08c0-8081-457e-8527-502ef3430260" providerId="AD" clId="Web-{BC496A3D-E3FD-ABDF-A4C6-34FD8D484A7E}" dt="2019-10-21T09:17:52.807" v="39" actId="20577"/>
          <ac:spMkLst>
            <pc:docMk/>
            <pc:sldMk cId="653745450" sldId="256"/>
            <ac:spMk id="12" creationId="{C6F7F92A-2381-484D-A88B-B24CE227DF40}"/>
          </ac:spMkLst>
        </pc:spChg>
        <pc:spChg chg="mod">
          <ac:chgData name="Vanessa McDonagh" userId="S::vanessa.mcdonagh@glasgow.ac.uk::f02a08c0-8081-457e-8527-502ef3430260" providerId="AD" clId="Web-{BC496A3D-E3FD-ABDF-A4C6-34FD8D484A7E}" dt="2019-10-21T09:40:16.075" v="119"/>
          <ac:spMkLst>
            <pc:docMk/>
            <pc:sldMk cId="653745450" sldId="256"/>
            <ac:spMk id="23" creationId="{B0AD4B4D-C4CF-4CF2-80C4-0B39AD06B55A}"/>
          </ac:spMkLst>
        </pc:spChg>
        <pc:spChg chg="mod">
          <ac:chgData name="Vanessa McDonagh" userId="S::vanessa.mcdonagh@glasgow.ac.uk::f02a08c0-8081-457e-8527-502ef3430260" providerId="AD" clId="Web-{BC496A3D-E3FD-ABDF-A4C6-34FD8D484A7E}" dt="2019-10-21T09:39:28.574" v="105" actId="20577"/>
          <ac:spMkLst>
            <pc:docMk/>
            <pc:sldMk cId="653745450" sldId="256"/>
            <ac:spMk id="24" creationId="{892656E8-A8FE-493F-9402-42A8A8D8D526}"/>
          </ac:spMkLst>
        </pc:spChg>
        <pc:graphicFrameChg chg="mod modGraphic">
          <ac:chgData name="Vanessa McDonagh" userId="S::vanessa.mcdonagh@glasgow.ac.uk::f02a08c0-8081-457e-8527-502ef3430260" providerId="AD" clId="Web-{BC496A3D-E3FD-ABDF-A4C6-34FD8D484A7E}" dt="2019-10-21T09:14:23.947" v="35"/>
          <ac:graphicFrameMkLst>
            <pc:docMk/>
            <pc:sldMk cId="653745450" sldId="256"/>
            <ac:graphicFrameMk id="6" creationId="{5D88342D-EBB3-40AA-B84C-FD09350D36CE}"/>
          </ac:graphicFrameMkLst>
        </pc:graphicFrameChg>
      </pc:sldChg>
    </pc:docChg>
  </pc:docChgLst>
  <pc:docChgLst>
    <pc:chgData name="Siriol Lewis" userId="S::siriol.lewis@glasgow.ac.uk::6eb1cc14-bf0a-455b-9521-50597656a296" providerId="AD" clId="Web-{961D8FF2-DB5E-EF10-849C-465D9B3FC36F}"/>
    <pc:docChg chg="modSld">
      <pc:chgData name="Siriol Lewis" userId="S::siriol.lewis@glasgow.ac.uk::6eb1cc14-bf0a-455b-9521-50597656a296" providerId="AD" clId="Web-{961D8FF2-DB5E-EF10-849C-465D9B3FC36F}" dt="2019-10-16T11:08:24.345" v="2483" actId="20577"/>
      <pc:docMkLst>
        <pc:docMk/>
      </pc:docMkLst>
      <pc:sldChg chg="modSp">
        <pc:chgData name="Siriol Lewis" userId="S::siriol.lewis@glasgow.ac.uk::6eb1cc14-bf0a-455b-9521-50597656a296" providerId="AD" clId="Web-{961D8FF2-DB5E-EF10-849C-465D9B3FC36F}" dt="2019-10-16T11:07:19.204" v="2481" actId="20577"/>
        <pc:sldMkLst>
          <pc:docMk/>
          <pc:sldMk cId="653745450" sldId="256"/>
        </pc:sldMkLst>
        <pc:spChg chg="mod">
          <ac:chgData name="Siriol Lewis" userId="S::siriol.lewis@glasgow.ac.uk::6eb1cc14-bf0a-455b-9521-50597656a296" providerId="AD" clId="Web-{961D8FF2-DB5E-EF10-849C-465D9B3FC36F}" dt="2019-10-16T10:09:41.769" v="1150" actId="20577"/>
          <ac:spMkLst>
            <pc:docMk/>
            <pc:sldMk cId="653745450" sldId="256"/>
            <ac:spMk id="5" creationId="{C31022C2-C3CB-4F90-9A05-1D7EEEDE47FC}"/>
          </ac:spMkLst>
        </pc:spChg>
        <pc:spChg chg="mod">
          <ac:chgData name="Siriol Lewis" userId="S::siriol.lewis@glasgow.ac.uk::6eb1cc14-bf0a-455b-9521-50597656a296" providerId="AD" clId="Web-{961D8FF2-DB5E-EF10-849C-465D9B3FC36F}" dt="2019-10-16T10:42:11.322" v="1595" actId="20577"/>
          <ac:spMkLst>
            <pc:docMk/>
            <pc:sldMk cId="653745450" sldId="256"/>
            <ac:spMk id="8" creationId="{FC364E9C-F95F-4695-97E6-EA46A4D6F0D6}"/>
          </ac:spMkLst>
        </pc:spChg>
        <pc:spChg chg="mod">
          <ac:chgData name="Siriol Lewis" userId="S::siriol.lewis@glasgow.ac.uk::6eb1cc14-bf0a-455b-9521-50597656a296" providerId="AD" clId="Web-{961D8FF2-DB5E-EF10-849C-465D9B3FC36F}" dt="2019-10-16T11:03:30.815" v="2478" actId="20577"/>
          <ac:spMkLst>
            <pc:docMk/>
            <pc:sldMk cId="653745450" sldId="256"/>
            <ac:spMk id="9" creationId="{D7994448-D2E3-4255-B798-1DF5690075C8}"/>
          </ac:spMkLst>
        </pc:spChg>
        <pc:spChg chg="mod">
          <ac:chgData name="Siriol Lewis" userId="S::siriol.lewis@glasgow.ac.uk::6eb1cc14-bf0a-455b-9521-50597656a296" providerId="AD" clId="Web-{961D8FF2-DB5E-EF10-849C-465D9B3FC36F}" dt="2019-10-16T11:07:19.204" v="2481" actId="20577"/>
          <ac:spMkLst>
            <pc:docMk/>
            <pc:sldMk cId="653745450" sldId="256"/>
            <ac:spMk id="12" creationId="{C6F7F92A-2381-484D-A88B-B24CE227DF40}"/>
          </ac:spMkLst>
        </pc:spChg>
        <pc:graphicFrameChg chg="mod modGraphic">
          <ac:chgData name="Siriol Lewis" userId="S::siriol.lewis@glasgow.ac.uk::6eb1cc14-bf0a-455b-9521-50597656a296" providerId="AD" clId="Web-{961D8FF2-DB5E-EF10-849C-465D9B3FC36F}" dt="2019-10-16T10:16:15.205" v="1211"/>
          <ac:graphicFrameMkLst>
            <pc:docMk/>
            <pc:sldMk cId="653745450" sldId="256"/>
            <ac:graphicFrameMk id="6" creationId="{5D88342D-EBB3-40AA-B84C-FD09350D36CE}"/>
          </ac:graphicFrameMkLst>
        </pc:graphicFrameChg>
        <pc:graphicFrameChg chg="modGraphic">
          <ac:chgData name="Siriol Lewis" userId="S::siriol.lewis@glasgow.ac.uk::6eb1cc14-bf0a-455b-9521-50597656a296" providerId="AD" clId="Web-{961D8FF2-DB5E-EF10-849C-465D9B3FC36F}" dt="2019-10-16T10:03:20.037" v="4"/>
          <ac:graphicFrameMkLst>
            <pc:docMk/>
            <pc:sldMk cId="653745450" sldId="256"/>
            <ac:graphicFrameMk id="10" creationId="{DE7A339E-823B-4AAD-800E-BF9B41579CAF}"/>
          </ac:graphicFrameMkLst>
        </pc:graphicFrameChg>
      </pc:sldChg>
    </pc:docChg>
  </pc:docChgLst>
  <pc:docChgLst>
    <pc:chgData name="Siriol Lewis" userId="S::siriol.lewis@glasgow.ac.uk::6eb1cc14-bf0a-455b-9521-50597656a296" providerId="AD" clId="Web-{646D40E6-77A7-74ED-8E03-B8A899FCEB4F}"/>
    <pc:docChg chg="modSld">
      <pc:chgData name="Siriol Lewis" userId="S::siriol.lewis@glasgow.ac.uk::6eb1cc14-bf0a-455b-9521-50597656a296" providerId="AD" clId="Web-{646D40E6-77A7-74ED-8E03-B8A899FCEB4F}" dt="2019-10-21T12:28:33.563" v="463" actId="20577"/>
      <pc:docMkLst>
        <pc:docMk/>
      </pc:docMkLst>
      <pc:sldChg chg="modSp">
        <pc:chgData name="Siriol Lewis" userId="S::siriol.lewis@glasgow.ac.uk::6eb1cc14-bf0a-455b-9521-50597656a296" providerId="AD" clId="Web-{646D40E6-77A7-74ED-8E03-B8A899FCEB4F}" dt="2019-10-21T12:28:33.563" v="462" actId="20577"/>
        <pc:sldMkLst>
          <pc:docMk/>
          <pc:sldMk cId="653745450" sldId="256"/>
        </pc:sldMkLst>
        <pc:spChg chg="mod">
          <ac:chgData name="Siriol Lewis" userId="S::siriol.lewis@glasgow.ac.uk::6eb1cc14-bf0a-455b-9521-50597656a296" providerId="AD" clId="Web-{646D40E6-77A7-74ED-8E03-B8A899FCEB4F}" dt="2019-10-21T12:28:33.563" v="462" actId="20577"/>
          <ac:spMkLst>
            <pc:docMk/>
            <pc:sldMk cId="653745450" sldId="256"/>
            <ac:spMk id="23" creationId="{B0AD4B4D-C4CF-4CF2-80C4-0B39AD06B55A}"/>
          </ac:spMkLst>
        </pc:spChg>
      </pc:sldChg>
    </pc:docChg>
  </pc:docChgLst>
  <pc:docChgLst>
    <pc:chgData name="Vanessa McDonagh" userId="S::vanessa.mcdonagh@glasgow.ac.uk::f02a08c0-8081-457e-8527-502ef3430260" providerId="AD" clId="Web-{1A6DA504-E22C-55F4-9E7E-C0A69C1A050A}"/>
    <pc:docChg chg="modSld">
      <pc:chgData name="Vanessa McDonagh" userId="S::vanessa.mcdonagh@glasgow.ac.uk::f02a08c0-8081-457e-8527-502ef3430260" providerId="AD" clId="Web-{1A6DA504-E22C-55F4-9E7E-C0A69C1A050A}" dt="2019-10-16T10:03:27.253" v="502" actId="1076"/>
      <pc:docMkLst>
        <pc:docMk/>
      </pc:docMkLst>
      <pc:sldChg chg="addSp delSp modSp">
        <pc:chgData name="Vanessa McDonagh" userId="S::vanessa.mcdonagh@glasgow.ac.uk::f02a08c0-8081-457e-8527-502ef3430260" providerId="AD" clId="Web-{1A6DA504-E22C-55F4-9E7E-C0A69C1A050A}" dt="2019-10-16T10:03:27.253" v="502" actId="1076"/>
        <pc:sldMkLst>
          <pc:docMk/>
          <pc:sldMk cId="653745450" sldId="256"/>
        </pc:sldMkLst>
        <pc:spChg chg="mod">
          <ac:chgData name="Vanessa McDonagh" userId="S::vanessa.mcdonagh@glasgow.ac.uk::f02a08c0-8081-457e-8527-502ef3430260" providerId="AD" clId="Web-{1A6DA504-E22C-55F4-9E7E-C0A69C1A050A}" dt="2019-10-16T10:00:20" v="499" actId="14100"/>
          <ac:spMkLst>
            <pc:docMk/>
            <pc:sldMk cId="653745450" sldId="256"/>
            <ac:spMk id="4" creationId="{A48642BA-143B-491D-95A4-22F77E7D7534}"/>
          </ac:spMkLst>
        </pc:spChg>
        <pc:spChg chg="mod">
          <ac:chgData name="Vanessa McDonagh" userId="S::vanessa.mcdonagh@glasgow.ac.uk::f02a08c0-8081-457e-8527-502ef3430260" providerId="AD" clId="Web-{1A6DA504-E22C-55F4-9E7E-C0A69C1A050A}" dt="2019-10-16T09:45:49.284" v="465" actId="20577"/>
          <ac:spMkLst>
            <pc:docMk/>
            <pc:sldMk cId="653745450" sldId="256"/>
            <ac:spMk id="5" creationId="{C31022C2-C3CB-4F90-9A05-1D7EEEDE47FC}"/>
          </ac:spMkLst>
        </pc:spChg>
        <pc:graphicFrameChg chg="mod modGraphic">
          <ac:chgData name="Vanessa McDonagh" userId="S::vanessa.mcdonagh@glasgow.ac.uk::f02a08c0-8081-457e-8527-502ef3430260" providerId="AD" clId="Web-{1A6DA504-E22C-55F4-9E7E-C0A69C1A050A}" dt="2019-10-16T10:03:27.253" v="502" actId="1076"/>
          <ac:graphicFrameMkLst>
            <pc:docMk/>
            <pc:sldMk cId="653745450" sldId="256"/>
            <ac:graphicFrameMk id="10" creationId="{DE7A339E-823B-4AAD-800E-BF9B41579CAF}"/>
          </ac:graphicFrameMkLst>
        </pc:graphicFrameChg>
        <pc:picChg chg="add del mod">
          <ac:chgData name="Vanessa McDonagh" userId="S::vanessa.mcdonagh@glasgow.ac.uk::f02a08c0-8081-457e-8527-502ef3430260" providerId="AD" clId="Web-{1A6DA504-E22C-55F4-9E7E-C0A69C1A050A}" dt="2019-10-16T09:57:16.325" v="474"/>
          <ac:picMkLst>
            <pc:docMk/>
            <pc:sldMk cId="653745450" sldId="256"/>
            <ac:picMk id="2" creationId="{C7C1B9B0-B9B7-44C5-B82E-DB6520492F42}"/>
          </ac:picMkLst>
        </pc:picChg>
        <pc:picChg chg="add mod">
          <ac:chgData name="Vanessa McDonagh" userId="S::vanessa.mcdonagh@glasgow.ac.uk::f02a08c0-8081-457e-8527-502ef3430260" providerId="AD" clId="Web-{1A6DA504-E22C-55F4-9E7E-C0A69C1A050A}" dt="2019-10-16T10:00:04.594" v="493" actId="1076"/>
          <ac:picMkLst>
            <pc:docMk/>
            <pc:sldMk cId="653745450" sldId="256"/>
            <ac:picMk id="7" creationId="{2F0446CD-8AA8-42EC-B155-E01BD50781C0}"/>
          </ac:picMkLst>
        </pc:picChg>
        <pc:picChg chg="add mod">
          <ac:chgData name="Vanessa McDonagh" userId="S::vanessa.mcdonagh@glasgow.ac.uk::f02a08c0-8081-457e-8527-502ef3430260" providerId="AD" clId="Web-{1A6DA504-E22C-55F4-9E7E-C0A69C1A050A}" dt="2019-10-16T10:00:23.641" v="500" actId="1076"/>
          <ac:picMkLst>
            <pc:docMk/>
            <pc:sldMk cId="653745450" sldId="256"/>
            <ac:picMk id="13" creationId="{6FCFB2FF-EC3A-4AE0-A68D-32C09CCACF55}"/>
          </ac:picMkLst>
        </pc:picChg>
      </pc:sldChg>
    </pc:docChg>
  </pc:docChgLst>
  <pc:docChgLst>
    <pc:chgData name="Vanessa McDonagh" userId="S::vanessa.mcdonagh@glasgow.ac.uk::f02a08c0-8081-457e-8527-502ef3430260" providerId="AD" clId="Web-{EABA5D24-FFEC-0D5D-A774-FF313E3623DF}"/>
    <pc:docChg chg="modSld">
      <pc:chgData name="Vanessa McDonagh" userId="S::vanessa.mcdonagh@glasgow.ac.uk::f02a08c0-8081-457e-8527-502ef3430260" providerId="AD" clId="Web-{EABA5D24-FFEC-0D5D-A774-FF313E3623DF}" dt="2019-10-16T11:08:23.152" v="838" actId="1076"/>
      <pc:docMkLst>
        <pc:docMk/>
      </pc:docMkLst>
      <pc:sldChg chg="addSp delSp modSp">
        <pc:chgData name="Vanessa McDonagh" userId="S::vanessa.mcdonagh@glasgow.ac.uk::f02a08c0-8081-457e-8527-502ef3430260" providerId="AD" clId="Web-{EABA5D24-FFEC-0D5D-A774-FF313E3623DF}" dt="2019-10-16T11:08:23.152" v="838" actId="1076"/>
        <pc:sldMkLst>
          <pc:docMk/>
          <pc:sldMk cId="653745450" sldId="256"/>
        </pc:sldMkLst>
        <pc:spChg chg="add mod">
          <ac:chgData name="Vanessa McDonagh" userId="S::vanessa.mcdonagh@glasgow.ac.uk::f02a08c0-8081-457e-8527-502ef3430260" providerId="AD" clId="Web-{EABA5D24-FFEC-0D5D-A774-FF313E3623DF}" dt="2019-10-16T11:07:47.058" v="829" actId="1076"/>
          <ac:spMkLst>
            <pc:docMk/>
            <pc:sldMk cId="653745450" sldId="256"/>
            <ac:spMk id="2" creationId="{AE429F46-253C-428D-8018-6F99E6F84F64}"/>
          </ac:spMkLst>
        </pc:spChg>
        <pc:spChg chg="add del mod">
          <ac:chgData name="Vanessa McDonagh" userId="S::vanessa.mcdonagh@glasgow.ac.uk::f02a08c0-8081-457e-8527-502ef3430260" providerId="AD" clId="Web-{EABA5D24-FFEC-0D5D-A774-FF313E3623DF}" dt="2019-10-16T10:27:49.923" v="92"/>
          <ac:spMkLst>
            <pc:docMk/>
            <pc:sldMk cId="653745450" sldId="256"/>
            <ac:spMk id="3" creationId="{D827AF6B-7725-4D57-A6E0-95540C1B016B}"/>
          </ac:spMkLst>
        </pc:spChg>
        <pc:spChg chg="del mod">
          <ac:chgData name="Vanessa McDonagh" userId="S::vanessa.mcdonagh@glasgow.ac.uk::f02a08c0-8081-457e-8527-502ef3430260" providerId="AD" clId="Web-{EABA5D24-FFEC-0D5D-A774-FF313E3623DF}" dt="2019-10-16T11:07:10.293" v="824"/>
          <ac:spMkLst>
            <pc:docMk/>
            <pc:sldMk cId="653745450" sldId="256"/>
            <ac:spMk id="5" creationId="{C31022C2-C3CB-4F90-9A05-1D7EEEDE47FC}"/>
          </ac:spMkLst>
        </pc:spChg>
        <pc:spChg chg="add mod">
          <ac:chgData name="Vanessa McDonagh" userId="S::vanessa.mcdonagh@glasgow.ac.uk::f02a08c0-8081-457e-8527-502ef3430260" providerId="AD" clId="Web-{EABA5D24-FFEC-0D5D-A774-FF313E3623DF}" dt="2019-10-16T11:04:42.810" v="794" actId="1076"/>
          <ac:spMkLst>
            <pc:docMk/>
            <pc:sldMk cId="653745450" sldId="256"/>
            <ac:spMk id="7" creationId="{58F6549B-9239-4F36-A465-9A1C59F0C875}"/>
          </ac:spMkLst>
        </pc:spChg>
        <pc:spChg chg="mod">
          <ac:chgData name="Vanessa McDonagh" userId="S::vanessa.mcdonagh@glasgow.ac.uk::f02a08c0-8081-457e-8527-502ef3430260" providerId="AD" clId="Web-{EABA5D24-FFEC-0D5D-A774-FF313E3623DF}" dt="2019-10-16T11:07:34.371" v="826" actId="14100"/>
          <ac:spMkLst>
            <pc:docMk/>
            <pc:sldMk cId="653745450" sldId="256"/>
            <ac:spMk id="8" creationId="{FC364E9C-F95F-4695-97E6-EA46A4D6F0D6}"/>
          </ac:spMkLst>
        </pc:spChg>
        <pc:spChg chg="mod">
          <ac:chgData name="Vanessa McDonagh" userId="S::vanessa.mcdonagh@glasgow.ac.uk::f02a08c0-8081-457e-8527-502ef3430260" providerId="AD" clId="Web-{EABA5D24-FFEC-0D5D-A774-FF313E3623DF}" dt="2019-10-16T11:08:14.871" v="836" actId="14100"/>
          <ac:spMkLst>
            <pc:docMk/>
            <pc:sldMk cId="653745450" sldId="256"/>
            <ac:spMk id="9" creationId="{D7994448-D2E3-4255-B798-1DF5690075C8}"/>
          </ac:spMkLst>
        </pc:spChg>
        <pc:spChg chg="mod">
          <ac:chgData name="Vanessa McDonagh" userId="S::vanessa.mcdonagh@glasgow.ac.uk::f02a08c0-8081-457e-8527-502ef3430260" providerId="AD" clId="Web-{EABA5D24-FFEC-0D5D-A774-FF313E3623DF}" dt="2019-10-16T11:08:20.746" v="837" actId="1076"/>
          <ac:spMkLst>
            <pc:docMk/>
            <pc:sldMk cId="653745450" sldId="256"/>
            <ac:spMk id="12" creationId="{C6F7F92A-2381-484D-A88B-B24CE227DF40}"/>
          </ac:spMkLst>
        </pc:spChg>
        <pc:spChg chg="add mod">
          <ac:chgData name="Vanessa McDonagh" userId="S::vanessa.mcdonagh@glasgow.ac.uk::f02a08c0-8081-457e-8527-502ef3430260" providerId="AD" clId="Web-{EABA5D24-FFEC-0D5D-A774-FF313E3623DF}" dt="2019-10-16T11:08:23.152" v="838" actId="1076"/>
          <ac:spMkLst>
            <pc:docMk/>
            <pc:sldMk cId="653745450" sldId="256"/>
            <ac:spMk id="23" creationId="{B0AD4B4D-C4CF-4CF2-80C4-0B39AD06B55A}"/>
          </ac:spMkLst>
        </pc:spChg>
        <pc:spChg chg="add mod">
          <ac:chgData name="Vanessa McDonagh" userId="S::vanessa.mcdonagh@glasgow.ac.uk::f02a08c0-8081-457e-8527-502ef3430260" providerId="AD" clId="Web-{EABA5D24-FFEC-0D5D-A774-FF313E3623DF}" dt="2019-10-16T11:07:15.481" v="825" actId="1076"/>
          <ac:spMkLst>
            <pc:docMk/>
            <pc:sldMk cId="653745450" sldId="256"/>
            <ac:spMk id="24" creationId="{892656E8-A8FE-493F-9402-42A8A8D8D526}"/>
          </ac:spMkLst>
        </pc:spChg>
        <pc:graphicFrameChg chg="mod modGraphic">
          <ac:chgData name="Vanessa McDonagh" userId="S::vanessa.mcdonagh@glasgow.ac.uk::f02a08c0-8081-457e-8527-502ef3430260" providerId="AD" clId="Web-{EABA5D24-FFEC-0D5D-A774-FF313E3623DF}" dt="2019-10-16T11:07:53.355" v="831"/>
          <ac:graphicFrameMkLst>
            <pc:docMk/>
            <pc:sldMk cId="653745450" sldId="256"/>
            <ac:graphicFrameMk id="6" creationId="{5D88342D-EBB3-40AA-B84C-FD09350D36CE}"/>
          </ac:graphicFrameMkLst>
        </pc:graphicFrameChg>
        <pc:graphicFrameChg chg="mod modGraphic">
          <ac:chgData name="Vanessa McDonagh" userId="S::vanessa.mcdonagh@glasgow.ac.uk::f02a08c0-8081-457e-8527-502ef3430260" providerId="AD" clId="Web-{EABA5D24-FFEC-0D5D-A774-FF313E3623DF}" dt="2019-10-16T11:08:03.277" v="832" actId="1076"/>
          <ac:graphicFrameMkLst>
            <pc:docMk/>
            <pc:sldMk cId="653745450" sldId="256"/>
            <ac:graphicFrameMk id="10" creationId="{DE7A339E-823B-4AAD-800E-BF9B41579CAF}"/>
          </ac:graphicFrameMkLst>
        </pc:graphicFrameChg>
        <pc:picChg chg="del">
          <ac:chgData name="Vanessa McDonagh" userId="S::vanessa.mcdonagh@glasgow.ac.uk::f02a08c0-8081-457e-8527-502ef3430260" providerId="AD" clId="Web-{EABA5D24-FFEC-0D5D-A774-FF313E3623DF}" dt="2019-10-16T10:11:18.838" v="3"/>
          <ac:picMkLst>
            <pc:docMk/>
            <pc:sldMk cId="653745450" sldId="256"/>
            <ac:picMk id="7" creationId="{2F0446CD-8AA8-42EC-B155-E01BD50781C0}"/>
          </ac:picMkLst>
        </pc:picChg>
        <pc:picChg chg="add del mod">
          <ac:chgData name="Vanessa McDonagh" userId="S::vanessa.mcdonagh@glasgow.ac.uk::f02a08c0-8081-457e-8527-502ef3430260" providerId="AD" clId="Web-{EABA5D24-FFEC-0D5D-A774-FF313E3623DF}" dt="2019-10-16T10:39:47.886" v="389"/>
          <ac:picMkLst>
            <pc:docMk/>
            <pc:sldMk cId="653745450" sldId="256"/>
            <ac:picMk id="11" creationId="{CE4A75F5-239C-4254-8F30-42BE412D3707}"/>
          </ac:picMkLst>
        </pc:picChg>
        <pc:picChg chg="add del mod">
          <ac:chgData name="Vanessa McDonagh" userId="S::vanessa.mcdonagh@glasgow.ac.uk::f02a08c0-8081-457e-8527-502ef3430260" providerId="AD" clId="Web-{EABA5D24-FFEC-0D5D-A774-FF313E3623DF}" dt="2019-10-16T10:39:50.495" v="390"/>
          <ac:picMkLst>
            <pc:docMk/>
            <pc:sldMk cId="653745450" sldId="256"/>
            <ac:picMk id="15" creationId="{8FD7BB5F-9C85-45AA-879A-C861C4DEE50D}"/>
          </ac:picMkLst>
        </pc:picChg>
        <pc:picChg chg="add mod">
          <ac:chgData name="Vanessa McDonagh" userId="S::vanessa.mcdonagh@glasgow.ac.uk::f02a08c0-8081-457e-8527-502ef3430260" providerId="AD" clId="Web-{EABA5D24-FFEC-0D5D-A774-FF313E3623DF}" dt="2019-10-16T11:08:06.433" v="833" actId="1076"/>
          <ac:picMkLst>
            <pc:docMk/>
            <pc:sldMk cId="653745450" sldId="256"/>
            <ac:picMk id="17" creationId="{0D3EF054-DA20-40E9-BDE7-9F7C0E18C6E4}"/>
          </ac:picMkLst>
        </pc:picChg>
        <pc:picChg chg="del mod">
          <ac:chgData name="Vanessa McDonagh" userId="S::vanessa.mcdonagh@glasgow.ac.uk::f02a08c0-8081-457e-8527-502ef3430260" providerId="AD" clId="Web-{EABA5D24-FFEC-0D5D-A774-FF313E3623DF}" dt="2019-10-16T10:38:55.230" v="380"/>
          <ac:picMkLst>
            <pc:docMk/>
            <pc:sldMk cId="653745450" sldId="256"/>
            <ac:picMk id="19" creationId="{FBC7B1B9-EF05-444B-930F-F82E2166206E}"/>
          </ac:picMkLst>
        </pc:picChg>
        <pc:picChg chg="add mod">
          <ac:chgData name="Vanessa McDonagh" userId="S::vanessa.mcdonagh@glasgow.ac.uk::f02a08c0-8081-457e-8527-502ef3430260" providerId="AD" clId="Web-{EABA5D24-FFEC-0D5D-A774-FF313E3623DF}" dt="2019-10-16T11:08:08.777" v="834" actId="1076"/>
          <ac:picMkLst>
            <pc:docMk/>
            <pc:sldMk cId="653745450" sldId="256"/>
            <ac:picMk id="20" creationId="{3C0F2FAF-3BA1-46BF-B653-9D31CF62ED98}"/>
          </ac:picMkLst>
        </pc:picChg>
        <pc:picChg chg="del mod">
          <ac:chgData name="Vanessa McDonagh" userId="S::vanessa.mcdonagh@glasgow.ac.uk::f02a08c0-8081-457e-8527-502ef3430260" providerId="AD" clId="Web-{EABA5D24-FFEC-0D5D-A774-FF313E3623DF}" dt="2019-10-16T10:38:59.120" v="382"/>
          <ac:picMkLst>
            <pc:docMk/>
            <pc:sldMk cId="653745450" sldId="256"/>
            <ac:picMk id="21" creationId="{544E46BB-AE91-412E-854F-BBCA1AD05751}"/>
          </ac:picMkLst>
        </pc:picChg>
      </pc:sldChg>
    </pc:docChg>
  </pc:docChgLst>
  <pc:docChgLst>
    <pc:chgData name="Vanessa McDonagh" userId="S::vanessa.mcdonagh@glasgow.ac.uk::f02a08c0-8081-457e-8527-502ef3430260" providerId="AD" clId="Web-{9CA3C8D3-26F5-F620-2AFB-B468D00B1C2A}"/>
    <pc:docChg chg="modSld">
      <pc:chgData name="Vanessa McDonagh" userId="S::vanessa.mcdonagh@glasgow.ac.uk::f02a08c0-8081-457e-8527-502ef3430260" providerId="AD" clId="Web-{9CA3C8D3-26F5-F620-2AFB-B468D00B1C2A}" dt="2019-10-10T13:49:15.715" v="300" actId="1076"/>
      <pc:docMkLst>
        <pc:docMk/>
      </pc:docMkLst>
      <pc:sldChg chg="addSp delSp modSp">
        <pc:chgData name="Vanessa McDonagh" userId="S::vanessa.mcdonagh@glasgow.ac.uk::f02a08c0-8081-457e-8527-502ef3430260" providerId="AD" clId="Web-{9CA3C8D3-26F5-F620-2AFB-B468D00B1C2A}" dt="2019-10-10T13:49:15.715" v="300" actId="1076"/>
        <pc:sldMkLst>
          <pc:docMk/>
          <pc:sldMk cId="653745450" sldId="256"/>
        </pc:sldMkLst>
        <pc:spChg chg="mod">
          <ac:chgData name="Vanessa McDonagh" userId="S::vanessa.mcdonagh@glasgow.ac.uk::f02a08c0-8081-457e-8527-502ef3430260" providerId="AD" clId="Web-{9CA3C8D3-26F5-F620-2AFB-B468D00B1C2A}" dt="2019-10-10T13:47:48.260" v="275" actId="20577"/>
          <ac:spMkLst>
            <pc:docMk/>
            <pc:sldMk cId="653745450" sldId="256"/>
            <ac:spMk id="12" creationId="{C6F7F92A-2381-484D-A88B-B24CE227DF40}"/>
          </ac:spMkLst>
        </pc:spChg>
        <pc:picChg chg="add del mod">
          <ac:chgData name="Vanessa McDonagh" userId="S::vanessa.mcdonagh@glasgow.ac.uk::f02a08c0-8081-457e-8527-502ef3430260" providerId="AD" clId="Web-{9CA3C8D3-26F5-F620-2AFB-B468D00B1C2A}" dt="2019-10-10T13:36:43.316" v="7"/>
          <ac:picMkLst>
            <pc:docMk/>
            <pc:sldMk cId="653745450" sldId="256"/>
            <ac:picMk id="2" creationId="{8083E747-0BFA-487F-AC01-F58EACB5BCBB}"/>
          </ac:picMkLst>
        </pc:picChg>
        <pc:picChg chg="add del mod">
          <ac:chgData name="Vanessa McDonagh" userId="S::vanessa.mcdonagh@glasgow.ac.uk::f02a08c0-8081-457e-8527-502ef3430260" providerId="AD" clId="Web-{9CA3C8D3-26F5-F620-2AFB-B468D00B1C2A}" dt="2019-10-10T13:39:07.473" v="14"/>
          <ac:picMkLst>
            <pc:docMk/>
            <pc:sldMk cId="653745450" sldId="256"/>
            <ac:picMk id="7" creationId="{715A98A3-C497-4B9C-B06F-6DE168BCA3E0}"/>
          </ac:picMkLst>
        </pc:picChg>
        <pc:picChg chg="add del mod">
          <ac:chgData name="Vanessa McDonagh" userId="S::vanessa.mcdonagh@glasgow.ac.uk::f02a08c0-8081-457e-8527-502ef3430260" providerId="AD" clId="Web-{9CA3C8D3-26F5-F620-2AFB-B468D00B1C2A}" dt="2019-10-10T13:47:49.104" v="277"/>
          <ac:picMkLst>
            <pc:docMk/>
            <pc:sldMk cId="653745450" sldId="256"/>
            <ac:picMk id="13" creationId="{FC33A985-5430-4009-BF29-190B486CF1B5}"/>
          </ac:picMkLst>
        </pc:picChg>
        <pc:picChg chg="add del mod">
          <ac:chgData name="Vanessa McDonagh" userId="S::vanessa.mcdonagh@glasgow.ac.uk::f02a08c0-8081-457e-8527-502ef3430260" providerId="AD" clId="Web-{9CA3C8D3-26F5-F620-2AFB-B468D00B1C2A}" dt="2019-10-10T13:48:10.323" v="283"/>
          <ac:picMkLst>
            <pc:docMk/>
            <pc:sldMk cId="653745450" sldId="256"/>
            <ac:picMk id="15" creationId="{50D998AE-A094-4823-99DB-63517E4F6205}"/>
          </ac:picMkLst>
        </pc:picChg>
        <pc:picChg chg="add del mod">
          <ac:chgData name="Vanessa McDonagh" userId="S::vanessa.mcdonagh@glasgow.ac.uk::f02a08c0-8081-457e-8527-502ef3430260" providerId="AD" clId="Web-{9CA3C8D3-26F5-F620-2AFB-B468D00B1C2A}" dt="2019-10-10T13:48:07.104" v="282"/>
          <ac:picMkLst>
            <pc:docMk/>
            <pc:sldMk cId="653745450" sldId="256"/>
            <ac:picMk id="17" creationId="{685CCD9E-21D1-49E3-87E1-110C3968D5EB}"/>
          </ac:picMkLst>
        </pc:picChg>
        <pc:picChg chg="add mod">
          <ac:chgData name="Vanessa McDonagh" userId="S::vanessa.mcdonagh@glasgow.ac.uk::f02a08c0-8081-457e-8527-502ef3430260" providerId="AD" clId="Web-{9CA3C8D3-26F5-F620-2AFB-B468D00B1C2A}" dt="2019-10-10T13:48:30.401" v="288" actId="14100"/>
          <ac:picMkLst>
            <pc:docMk/>
            <pc:sldMk cId="653745450" sldId="256"/>
            <ac:picMk id="19" creationId="{FBC7B1B9-EF05-444B-930F-F82E2166206E}"/>
          </ac:picMkLst>
        </pc:picChg>
        <pc:picChg chg="add mod">
          <ac:chgData name="Vanessa McDonagh" userId="S::vanessa.mcdonagh@glasgow.ac.uk::f02a08c0-8081-457e-8527-502ef3430260" providerId="AD" clId="Web-{9CA3C8D3-26F5-F620-2AFB-B468D00B1C2A}" dt="2019-10-10T13:49:15.715" v="300" actId="1076"/>
          <ac:picMkLst>
            <pc:docMk/>
            <pc:sldMk cId="653745450" sldId="256"/>
            <ac:picMk id="21" creationId="{544E46BB-AE91-412E-854F-BBCA1AD05751}"/>
          </ac:picMkLst>
        </pc:picChg>
      </pc:sldChg>
    </pc:docChg>
  </pc:docChgLst>
  <pc:docChgLst>
    <pc:chgData name="Siriol Lewis" userId="S::siriol.lewis@glasgow.ac.uk::6eb1cc14-bf0a-455b-9521-50597656a296" providerId="AD" clId="Web-{09F6F568-D792-4B1C-ABB1-37BCACB3DB07}"/>
    <pc:docChg chg="modSld">
      <pc:chgData name="Siriol Lewis" userId="S::siriol.lewis@glasgow.ac.uk::6eb1cc14-bf0a-455b-9521-50597656a296" providerId="AD" clId="Web-{09F6F568-D792-4B1C-ABB1-37BCACB3DB07}" dt="2019-10-20T09:09:13.675" v="7" actId="20577"/>
      <pc:docMkLst>
        <pc:docMk/>
      </pc:docMkLst>
      <pc:sldChg chg="modSp">
        <pc:chgData name="Siriol Lewis" userId="S::siriol.lewis@glasgow.ac.uk::6eb1cc14-bf0a-455b-9521-50597656a296" providerId="AD" clId="Web-{09F6F568-D792-4B1C-ABB1-37BCACB3DB07}" dt="2019-10-20T09:09:13.675" v="6" actId="20577"/>
        <pc:sldMkLst>
          <pc:docMk/>
          <pc:sldMk cId="653745450" sldId="256"/>
        </pc:sldMkLst>
        <pc:spChg chg="mod">
          <ac:chgData name="Siriol Lewis" userId="S::siriol.lewis@glasgow.ac.uk::6eb1cc14-bf0a-455b-9521-50597656a296" providerId="AD" clId="Web-{09F6F568-D792-4B1C-ABB1-37BCACB3DB07}" dt="2019-10-20T09:09:13.675" v="6" actId="20577"/>
          <ac:spMkLst>
            <pc:docMk/>
            <pc:sldMk cId="653745450" sldId="256"/>
            <ac:spMk id="12" creationId="{C6F7F92A-2381-484D-A88B-B24CE227DF40}"/>
          </ac:spMkLst>
        </pc:spChg>
        <pc:spChg chg="mod">
          <ac:chgData name="Siriol Lewis" userId="S::siriol.lewis@glasgow.ac.uk::6eb1cc14-bf0a-455b-9521-50597656a296" providerId="AD" clId="Web-{09F6F568-D792-4B1C-ABB1-37BCACB3DB07}" dt="2019-10-20T09:09:10.488" v="2" actId="20577"/>
          <ac:spMkLst>
            <pc:docMk/>
            <pc:sldMk cId="653745450" sldId="256"/>
            <ac:spMk id="24" creationId="{892656E8-A8FE-493F-9402-42A8A8D8D526}"/>
          </ac:spMkLst>
        </pc:spChg>
      </pc:sldChg>
    </pc:docChg>
  </pc:docChgLst>
  <pc:docChgLst>
    <pc:chgData name="Vanessa McDonagh" userId="S::vanessa.mcdonagh@glasgow.ac.uk::f02a08c0-8081-457e-8527-502ef3430260" providerId="AD" clId="Web-{A566B16A-2B24-3786-E98D-41E9C122C94A}"/>
    <pc:docChg chg="modSld">
      <pc:chgData name="Vanessa McDonagh" userId="S::vanessa.mcdonagh@glasgow.ac.uk::f02a08c0-8081-457e-8527-502ef3430260" providerId="AD" clId="Web-{A566B16A-2B24-3786-E98D-41E9C122C94A}" dt="2019-10-07T09:38:05.222" v="52" actId="20577"/>
      <pc:docMkLst>
        <pc:docMk/>
      </pc:docMkLst>
      <pc:sldChg chg="modSp">
        <pc:chgData name="Vanessa McDonagh" userId="S::vanessa.mcdonagh@glasgow.ac.uk::f02a08c0-8081-457e-8527-502ef3430260" providerId="AD" clId="Web-{A566B16A-2B24-3786-E98D-41E9C122C94A}" dt="2019-10-07T09:38:05.222" v="51" actId="20577"/>
        <pc:sldMkLst>
          <pc:docMk/>
          <pc:sldMk cId="653745450" sldId="256"/>
        </pc:sldMkLst>
        <pc:spChg chg="mod">
          <ac:chgData name="Vanessa McDonagh" userId="S::vanessa.mcdonagh@glasgow.ac.uk::f02a08c0-8081-457e-8527-502ef3430260" providerId="AD" clId="Web-{A566B16A-2B24-3786-E98D-41E9C122C94A}" dt="2019-10-07T09:38:05.222" v="51" actId="20577"/>
          <ac:spMkLst>
            <pc:docMk/>
            <pc:sldMk cId="653745450" sldId="256"/>
            <ac:spMk id="12" creationId="{C6F7F92A-2381-484D-A88B-B24CE227DF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6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43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296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40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7980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81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7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7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40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5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sldNum="0" hdr="0" ftr="0" dt="0"/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642BA-143B-491D-95A4-22F77E7D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332" y="251533"/>
            <a:ext cx="22022686" cy="3084934"/>
          </a:xfrm>
        </p:spPr>
        <p:txBody>
          <a:bodyPr>
            <a:normAutofit/>
          </a:bodyPr>
          <a:lstStyle/>
          <a:p>
            <a:r>
              <a:rPr lang="en-GB" sz="5650" b="1">
                <a:solidFill>
                  <a:schemeClr val="accent1"/>
                </a:solidFill>
              </a:rPr>
              <a:t>Assessed Seminars for pre-sessional international post-graduate management students</a:t>
            </a:r>
            <a:r>
              <a:rPr lang="en-GB" sz="5650"/>
              <a:t/>
            </a:r>
            <a:br>
              <a:rPr lang="en-GB" sz="5650"/>
            </a:br>
            <a:r>
              <a:rPr lang="en-GB" sz="2825"/>
              <a:t>Siriol Lewis and Vanessa McDonagh, English for Academic Study, University of Glasgow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88342D-EBB3-40AA-B84C-FD09350D3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33399"/>
              </p:ext>
            </p:extLst>
          </p:nvPr>
        </p:nvGraphicFramePr>
        <p:xfrm>
          <a:off x="1531519" y="15765182"/>
          <a:ext cx="8959424" cy="504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9424">
                  <a:extLst>
                    <a:ext uri="{9D8B030D-6E8A-4147-A177-3AD203B41FA5}">
                      <a16:colId xmlns:a16="http://schemas.microsoft.com/office/drawing/2014/main" val="1550992686"/>
                    </a:ext>
                  </a:extLst>
                </a:gridCol>
              </a:tblGrid>
              <a:tr h="4918857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Preparation</a:t>
                      </a:r>
                    </a:p>
                    <a:p>
                      <a:pPr algn="ctr"/>
                      <a:r>
                        <a:rPr lang="en-GB" sz="2000"/>
                        <a:t>Practice seminar on another topic, based on jigsaw reading (texts distributed some days prior)</a:t>
                      </a:r>
                    </a:p>
                    <a:p>
                      <a:pPr algn="ctr"/>
                      <a:r>
                        <a:rPr lang="en-GB" sz="2000"/>
                        <a:t>Video lecture on the assessment topic with scaffolded notes</a:t>
                      </a:r>
                    </a:p>
                    <a:p>
                      <a:pPr algn="ctr"/>
                      <a:r>
                        <a:rPr lang="en-GB" sz="2000"/>
                        <a:t>(link available to the students for reviewing purposes)</a:t>
                      </a:r>
                    </a:p>
                    <a:p>
                      <a:pPr algn="ctr"/>
                      <a:r>
                        <a:rPr lang="en-GB" sz="2000"/>
                        <a:t>Practice discussion with two cross-referenced texts on the assessment topic + guide questions</a:t>
                      </a:r>
                    </a:p>
                    <a:p>
                      <a:pPr algn="ctr"/>
                      <a:r>
                        <a:rPr lang="en-GB" sz="2000"/>
                        <a:t>Two further cross-referenced texts + guide questions 4 days prior to the assessment</a:t>
                      </a:r>
                    </a:p>
                    <a:p>
                      <a:pPr lvl="0" algn="ctr">
                        <a:buNone/>
                      </a:pPr>
                      <a:endParaRPr lang="en-GB" sz="20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2000" b="0" i="1" u="none" strike="noStrike" noProof="0">
                          <a:latin typeface="Calibri"/>
                        </a:rPr>
                        <a:t>Students may bring notes only to the assessed seminar.  </a:t>
                      </a:r>
                      <a:endParaRPr lang="en-US" sz="2000" b="0" i="1" u="none" strike="noStrike" noProof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2000" b="0" i="1" u="none" strike="noStrike" noProof="0">
                          <a:latin typeface="Calibri"/>
                        </a:rPr>
                        <a:t>Groups of 6 are formed from the same class – students have been together for 5 weeks.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2000" b="0" i="1" u="none" strike="noStrike" noProof="0">
                          <a:latin typeface="Calibri"/>
                        </a:rPr>
                        <a:t>Both the class tutor and the lecturer are present to ensure </a:t>
                      </a:r>
                      <a:r>
                        <a:rPr lang="en-GB" sz="2000" b="0" i="1" u="none" strike="noStrike" noProof="0" err="1">
                          <a:latin typeface="Calibri"/>
                        </a:rPr>
                        <a:t>rater</a:t>
                      </a:r>
                      <a:r>
                        <a:rPr lang="en-GB" sz="2000" b="0" i="1" u="none" strike="noStrike" noProof="0">
                          <a:latin typeface="Calibri"/>
                        </a:rPr>
                        <a:t> reliability.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2000" b="0" i="1" u="none" strike="noStrike" noProof="0">
                          <a:latin typeface="Calibri"/>
                        </a:rPr>
                        <a:t>The class tutor may initiate discussion but should withdraw after a few minutes.  </a:t>
                      </a:r>
                      <a:endParaRPr lang="en-US" sz="2000" b="0" i="1" u="none" strike="noStrike" noProof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GB" sz="2000"/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359022427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C364E9C-F95F-4695-97E6-EA46A4D6F0D6}"/>
              </a:ext>
            </a:extLst>
          </p:cNvPr>
          <p:cNvSpPr/>
          <p:nvPr/>
        </p:nvSpPr>
        <p:spPr>
          <a:xfrm rot="10800000" flipV="1">
            <a:off x="1559349" y="8412607"/>
            <a:ext cx="9037905" cy="542142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565"/>
              </a:spcAft>
            </a:pPr>
            <a:r>
              <a:rPr lang="en-GB" sz="1978" b="1">
                <a:solidFill>
                  <a:schemeClr val="accent1"/>
                </a:solidFill>
                <a:ea typeface="DengXian"/>
                <a:cs typeface="Arial"/>
              </a:rPr>
              <a:t>Task-based Learning Assessment</a:t>
            </a:r>
            <a:endParaRPr lang="en-GB" sz="898" b="1">
              <a:solidFill>
                <a:schemeClr val="accent1"/>
              </a:solidFill>
              <a:ea typeface="DengXian"/>
              <a:cs typeface="Calibri"/>
            </a:endParaRPr>
          </a:p>
          <a:p>
            <a:pPr>
              <a:spcAft>
                <a:spcPts val="565"/>
              </a:spcAft>
            </a:pPr>
            <a:r>
              <a:rPr lang="en-GB" sz="1978">
                <a:ea typeface="DengXian"/>
                <a:cs typeface="Arial"/>
              </a:rPr>
              <a:t>TBL is a classroom exercise in which L2 is used to complete authentic exercises</a:t>
            </a:r>
            <a:r>
              <a:rPr lang="en-GB" sz="1978" b="1">
                <a:solidFill>
                  <a:schemeClr val="accent1"/>
                </a:solidFill>
                <a:ea typeface="DengXian"/>
                <a:cs typeface="Arial"/>
              </a:rPr>
              <a:t>, ‘goal oriented, content focused, real outcome, reflects identified target language’. </a:t>
            </a:r>
            <a:r>
              <a:rPr lang="en-GB" sz="1978">
                <a:ea typeface="DengXian"/>
                <a:cs typeface="Arial"/>
              </a:rPr>
              <a:t>(Shehadeh, 2012)</a:t>
            </a:r>
            <a:endParaRPr lang="en-GB" sz="898">
              <a:cs typeface="Calibri"/>
            </a:endParaRPr>
          </a:p>
          <a:p>
            <a:pPr>
              <a:spcAft>
                <a:spcPts val="565"/>
              </a:spcAft>
            </a:pPr>
            <a:r>
              <a:rPr lang="en-GB" sz="1978">
                <a:ea typeface="DengXian"/>
                <a:cs typeface="Arial"/>
              </a:rPr>
              <a:t>Two complementary approaches characterise TBLA:</a:t>
            </a:r>
          </a:p>
          <a:p>
            <a:pPr>
              <a:spcAft>
                <a:spcPts val="565"/>
              </a:spcAft>
            </a:pPr>
            <a:r>
              <a:rPr lang="en-GB" sz="1978" b="1">
                <a:solidFill>
                  <a:schemeClr val="accent1"/>
                </a:solidFill>
                <a:ea typeface="DengXian"/>
                <a:cs typeface="Arial"/>
              </a:rPr>
              <a:t>construct-centred approach </a:t>
            </a:r>
            <a:r>
              <a:rPr lang="en-GB" sz="1978">
                <a:ea typeface="DengXian"/>
                <a:cs typeface="Arial"/>
              </a:rPr>
              <a:t>which tests</a:t>
            </a: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 </a:t>
            </a:r>
            <a:r>
              <a:rPr lang="en-GB" sz="1978" b="1">
                <a:solidFill>
                  <a:schemeClr val="accent1"/>
                </a:solidFill>
                <a:ea typeface="DengXian"/>
                <a:cs typeface="Arial"/>
              </a:rPr>
              <a:t>linguistic proficiency </a:t>
            </a:r>
            <a:endParaRPr lang="en-GB" sz="898">
              <a:solidFill>
                <a:schemeClr val="accent1"/>
              </a:solidFill>
              <a:ea typeface="DengXian"/>
              <a:cs typeface="Calibri" panose="020F0502020204030204"/>
            </a:endParaRPr>
          </a:p>
          <a:p>
            <a:pPr>
              <a:spcAft>
                <a:spcPts val="565"/>
              </a:spcAft>
            </a:pPr>
            <a:r>
              <a:rPr lang="en-GB" sz="1978" b="1">
                <a:solidFill>
                  <a:schemeClr val="accent1"/>
                </a:solidFill>
                <a:ea typeface="DengXian"/>
                <a:cs typeface="Arial"/>
              </a:rPr>
              <a:t>work-sample approach</a:t>
            </a:r>
            <a:r>
              <a:rPr lang="en-GB" sz="1978">
                <a:ea typeface="DengXian"/>
                <a:cs typeface="Arial"/>
              </a:rPr>
              <a:t>, </a:t>
            </a:r>
            <a:r>
              <a:rPr lang="en-GB" sz="1978">
                <a:solidFill>
                  <a:schemeClr val="accent1">
                    <a:lumMod val="75000"/>
                  </a:schemeClr>
                </a:solidFill>
                <a:ea typeface="DengXian"/>
                <a:cs typeface="Arial"/>
              </a:rPr>
              <a:t>which is the development of content and interactive skills</a:t>
            </a:r>
            <a:r>
              <a:rPr lang="en-GB" sz="1978">
                <a:ea typeface="DengXian"/>
                <a:cs typeface="Arial"/>
              </a:rPr>
              <a:t> (Shehadeh, 2012). </a:t>
            </a:r>
            <a:endParaRPr lang="en-GB" sz="898">
              <a:cs typeface="Calibri"/>
            </a:endParaRPr>
          </a:p>
          <a:p>
            <a:pPr>
              <a:spcAft>
                <a:spcPts val="565"/>
              </a:spcAft>
            </a:pPr>
            <a:r>
              <a:rPr lang="en-GB" sz="1978">
                <a:ea typeface="DengXian"/>
                <a:cs typeface="Arial"/>
              </a:rPr>
              <a:t>McNamara (1996) defines two forms of assessment  </a:t>
            </a:r>
            <a:r>
              <a:rPr lang="en-GB" sz="1978" b="1">
                <a:solidFill>
                  <a:schemeClr val="accent1">
                    <a:lumMod val="75000"/>
                  </a:schemeClr>
                </a:solidFill>
                <a:ea typeface="DengXian"/>
                <a:cs typeface="Arial"/>
              </a:rPr>
              <a:t>‘Strong’</a:t>
            </a:r>
            <a:r>
              <a:rPr lang="en-GB" sz="1978" b="1">
                <a:ea typeface="DengXian"/>
                <a:cs typeface="Arial"/>
              </a:rPr>
              <a:t> </a:t>
            </a:r>
            <a:r>
              <a:rPr lang="en-GB" sz="1978">
                <a:ea typeface="DengXian"/>
                <a:cs typeface="Arial"/>
              </a:rPr>
              <a:t>assessment is the use of language as the</a:t>
            </a:r>
            <a:r>
              <a:rPr lang="en-GB" sz="1978">
                <a:solidFill>
                  <a:srgbClr val="0070C0"/>
                </a:solidFill>
                <a:ea typeface="DengXian"/>
                <a:cs typeface="Arial"/>
              </a:rPr>
              <a:t> </a:t>
            </a:r>
            <a:r>
              <a:rPr lang="en-GB" sz="1978" b="1">
                <a:solidFill>
                  <a:srgbClr val="0070C0"/>
                </a:solidFill>
                <a:ea typeface="DengXian"/>
                <a:cs typeface="Arial"/>
              </a:rPr>
              <a:t>mode </a:t>
            </a:r>
            <a:r>
              <a:rPr lang="en-GB" sz="1978">
                <a:solidFill>
                  <a:srgbClr val="0070C0"/>
                </a:solidFill>
                <a:ea typeface="DengXian"/>
                <a:cs typeface="Arial"/>
              </a:rPr>
              <a:t>t</a:t>
            </a:r>
            <a:r>
              <a:rPr lang="en-GB" sz="1978">
                <a:ea typeface="DengXian"/>
                <a:cs typeface="Arial"/>
              </a:rPr>
              <a:t>o </a:t>
            </a:r>
            <a:r>
              <a:rPr lang="en-GB" sz="1978" b="1">
                <a:solidFill>
                  <a:srgbClr val="0070C0"/>
                </a:solidFill>
                <a:ea typeface="DengXian"/>
                <a:cs typeface="Arial"/>
              </a:rPr>
              <a:t>achieve the task – effective seminar participation.</a:t>
            </a:r>
            <a:endParaRPr lang="en-GB" sz="1978">
              <a:solidFill>
                <a:srgbClr val="0070C0"/>
              </a:solidFill>
              <a:ea typeface="DengXian"/>
              <a:cs typeface="Arial"/>
            </a:endParaRPr>
          </a:p>
          <a:p>
            <a:pPr>
              <a:spcAft>
                <a:spcPts val="565"/>
              </a:spcAft>
            </a:pPr>
            <a:r>
              <a:rPr lang="en-GB" sz="1978">
                <a:ea typeface="DengXian"/>
                <a:cs typeface="Arial"/>
              </a:rPr>
              <a:t>In contrast, in the </a:t>
            </a:r>
            <a:r>
              <a:rPr lang="en-GB" sz="1978" b="1">
                <a:solidFill>
                  <a:schemeClr val="accent1">
                    <a:lumMod val="75000"/>
                  </a:schemeClr>
                </a:solidFill>
                <a:ea typeface="DengXian"/>
                <a:cs typeface="Arial"/>
              </a:rPr>
              <a:t>'</a:t>
            </a:r>
            <a:r>
              <a:rPr lang="en-GB" sz="1978" b="1">
                <a:solidFill>
                  <a:srgbClr val="0070C0"/>
                </a:solidFill>
                <a:ea typeface="DengXian"/>
                <a:cs typeface="Arial"/>
              </a:rPr>
              <a:t>weak'</a:t>
            </a:r>
            <a:r>
              <a:rPr lang="en-GB" sz="1978">
                <a:ea typeface="DengXian"/>
                <a:cs typeface="Arial"/>
              </a:rPr>
              <a:t> form, </a:t>
            </a:r>
            <a:r>
              <a:rPr lang="en-GB" sz="1978" b="1">
                <a:solidFill>
                  <a:srgbClr val="0070C0"/>
                </a:solidFill>
                <a:ea typeface="DengXian"/>
                <a:cs typeface="Arial"/>
              </a:rPr>
              <a:t>language is assessed</a:t>
            </a:r>
            <a:r>
              <a:rPr lang="en-GB" sz="1978">
                <a:ea typeface="DengXian"/>
                <a:cs typeface="Arial"/>
              </a:rPr>
              <a:t> rather than the actual task.</a:t>
            </a:r>
          </a:p>
          <a:p>
            <a:pPr>
              <a:spcAft>
                <a:spcPts val="565"/>
              </a:spcAft>
            </a:pPr>
            <a:r>
              <a:rPr lang="en-GB" sz="1978">
                <a:ea typeface="DengXian"/>
                <a:cs typeface="Arial"/>
              </a:rPr>
              <a:t>In a HE context, both strong and weak forms of assessment exist. In the preliminary stages of a longer pre-sessional course, the focus would be on the weak form. However, in high stakes bridging course exit tests the emphasis is frequently on the strong form relating to section 1 of the criteria (Table 1).</a:t>
            </a:r>
            <a:endParaRPr lang="en-GB" sz="898">
              <a:ea typeface="DengXian"/>
              <a:cs typeface="Arial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898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994448-D2E3-4255-B798-1DF5690075C8}"/>
              </a:ext>
            </a:extLst>
          </p:cNvPr>
          <p:cNvSpPr/>
          <p:nvPr/>
        </p:nvSpPr>
        <p:spPr>
          <a:xfrm>
            <a:off x="21191669" y="3574928"/>
            <a:ext cx="7623425" cy="107194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 b="1">
                <a:solidFill>
                  <a:srgbClr val="0070C0"/>
                </a:solidFill>
                <a:ea typeface="DengXian"/>
                <a:cs typeface="Arial"/>
              </a:rPr>
              <a:t>Challenges</a:t>
            </a:r>
            <a:endParaRPr lang="en-GB" sz="1978">
              <a:solidFill>
                <a:srgbClr val="0070C0"/>
              </a:solidFill>
              <a:ea typeface="DengXian"/>
              <a:cs typeface="Arial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Diverse task features affects fluency, complexity, accuracy</a:t>
            </a:r>
            <a:r>
              <a:rPr lang="en-GB" sz="1978">
                <a:solidFill>
                  <a:srgbClr val="FF0000"/>
                </a:solidFill>
                <a:ea typeface="DengXian"/>
                <a:cs typeface="Arial"/>
              </a:rPr>
              <a:t> </a:t>
            </a:r>
            <a:r>
              <a:rPr lang="en-GB" sz="1130">
                <a:ea typeface="DengXian"/>
                <a:cs typeface="Arial"/>
              </a:rPr>
              <a:t>(Skehan 2001, cited in Wrigglesworth, 2008).  </a:t>
            </a: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High level/range of metacognitive skills required</a:t>
            </a: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Dynamics</a:t>
            </a:r>
            <a:r>
              <a:rPr lang="en-GB" sz="1978">
                <a:ea typeface="DengXian"/>
                <a:cs typeface="Arial"/>
              </a:rPr>
              <a:t> could impact performance.</a:t>
            </a:r>
            <a:endParaRPr lang="en-GB" sz="898">
              <a:ea typeface="DengXian"/>
              <a:cs typeface="Calibri" panose="020F0502020204030204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Group size</a:t>
            </a:r>
            <a:r>
              <a:rPr lang="en-GB" sz="1978">
                <a:solidFill>
                  <a:srgbClr val="0070C0"/>
                </a:solidFill>
                <a:ea typeface="DengXian"/>
                <a:cs typeface="Arial"/>
              </a:rPr>
              <a:t> </a:t>
            </a:r>
            <a:r>
              <a:rPr lang="en-GB" sz="1978">
                <a:ea typeface="DengXian"/>
                <a:cs typeface="Arial"/>
              </a:rPr>
              <a:t>may impact on an introverted individual’s performance. </a:t>
            </a:r>
            <a:r>
              <a:rPr lang="en-GB" sz="1130">
                <a:ea typeface="DengXian"/>
                <a:cs typeface="Arial"/>
              </a:rPr>
              <a:t>(</a:t>
            </a:r>
            <a:r>
              <a:rPr lang="en-GB" sz="1130" err="1">
                <a:ea typeface="DengXian"/>
                <a:cs typeface="Arial"/>
              </a:rPr>
              <a:t>Nakatsuhara</a:t>
            </a:r>
            <a:r>
              <a:rPr lang="en-GB" sz="1130">
                <a:ea typeface="DengXian"/>
                <a:cs typeface="Arial"/>
              </a:rPr>
              <a:t>, 2011).  </a:t>
            </a:r>
            <a:endParaRPr lang="en-GB" sz="1130"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Construct irrelevance variance</a:t>
            </a:r>
            <a:r>
              <a:rPr lang="en-GB" sz="1978">
                <a:solidFill>
                  <a:srgbClr val="0070C0"/>
                </a:solidFill>
                <a:ea typeface="DengXian"/>
                <a:cs typeface="Arial"/>
              </a:rPr>
              <a:t>:</a:t>
            </a:r>
            <a:r>
              <a:rPr lang="en-GB" sz="1978">
                <a:ea typeface="DengXian"/>
                <a:cs typeface="Arial"/>
              </a:rPr>
              <a:t> Reliance on reading skills and listening skills to understand input, yet speaking skill is assessed. </a:t>
            </a:r>
            <a:endParaRPr lang="en-GB" sz="898"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Pragmatics</a:t>
            </a:r>
            <a:r>
              <a:rPr lang="en-GB" sz="1978">
                <a:ea typeface="DengXian"/>
                <a:cs typeface="Arial"/>
              </a:rPr>
              <a:t> may be problematic – understanding and interpreting cues</a:t>
            </a:r>
            <a:endParaRPr lang="en-GB" sz="898"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Parity</a:t>
            </a:r>
            <a:r>
              <a:rPr lang="en-GB" sz="1978">
                <a:solidFill>
                  <a:srgbClr val="0070C0"/>
                </a:solidFill>
                <a:ea typeface="DengXian"/>
                <a:cs typeface="Arial"/>
              </a:rPr>
              <a:t> </a:t>
            </a:r>
            <a:r>
              <a:rPr lang="en-GB" sz="1978">
                <a:ea typeface="DengXian"/>
                <a:cs typeface="Arial"/>
              </a:rPr>
              <a:t>of marking across 16 classes. </a:t>
            </a:r>
            <a:endParaRPr lang="en-GB" sz="898">
              <a:solidFill>
                <a:srgbClr val="0070C0"/>
              </a:solidFill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Assessing content</a:t>
            </a:r>
            <a:r>
              <a:rPr lang="en-GB" sz="1978">
                <a:ea typeface="DengXian"/>
                <a:cs typeface="Arial"/>
              </a:rPr>
              <a:t> can be problematic. Bridging course, focus on language input </a:t>
            </a:r>
            <a:r>
              <a:rPr lang="en-GB" sz="1978" b="1">
                <a:ea typeface="DengXian"/>
                <a:cs typeface="Arial"/>
              </a:rPr>
              <a:t>and</a:t>
            </a:r>
            <a:r>
              <a:rPr lang="en-GB" sz="1978">
                <a:ea typeface="DengXian"/>
                <a:cs typeface="Arial"/>
              </a:rPr>
              <a:t> content; tutors are not trained to assess content (although the content and its analysis is mainly at a surface level).  </a:t>
            </a:r>
            <a:endParaRPr lang="en-GB" sz="1978"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Halo effect</a:t>
            </a:r>
            <a:r>
              <a:rPr lang="en-GB" sz="1978">
                <a:ea typeface="DengXian"/>
                <a:cs typeface="Arial"/>
              </a:rPr>
              <a:t>, where the grading of one criterion influences all others, resulting in a flat profile </a:t>
            </a:r>
            <a:r>
              <a:rPr lang="en-GB" sz="1130">
                <a:ea typeface="DengXian"/>
                <a:cs typeface="Arial"/>
              </a:rPr>
              <a:t>(Thorndike, 1920). </a:t>
            </a:r>
            <a:r>
              <a:rPr lang="en-GB" sz="1978">
                <a:ea typeface="DengXian"/>
                <a:cs typeface="Arial"/>
              </a:rPr>
              <a:t> </a:t>
            </a:r>
            <a:endParaRPr lang="en-GB" sz="898"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Strong</a:t>
            </a:r>
            <a:r>
              <a:rPr lang="en-GB" sz="1978">
                <a:ea typeface="DengXian"/>
                <a:cs typeface="Arial"/>
              </a:rPr>
              <a:t> forms and </a:t>
            </a: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weak</a:t>
            </a:r>
            <a:r>
              <a:rPr lang="en-GB" sz="1978">
                <a:ea typeface="DengXian"/>
                <a:cs typeface="Arial"/>
              </a:rPr>
              <a:t> forms proved to be problematic, as many language tutors are more comfortable with ‘</a:t>
            </a:r>
            <a:r>
              <a:rPr lang="en-GB" sz="1978">
                <a:solidFill>
                  <a:schemeClr val="accent1"/>
                </a:solidFill>
                <a:ea typeface="DengXian"/>
                <a:cs typeface="Arial"/>
              </a:rPr>
              <a:t>weak </a:t>
            </a:r>
            <a:r>
              <a:rPr lang="en-GB" sz="1978">
                <a:ea typeface="DengXian"/>
                <a:cs typeface="Arial"/>
              </a:rPr>
              <a:t>form (section 2, Table 1)</a:t>
            </a:r>
            <a:endParaRPr lang="en-GB" sz="898"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1978">
              <a:ea typeface="DengXian"/>
              <a:cs typeface="Arial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 i="1">
                <a:solidFill>
                  <a:schemeClr val="accent1"/>
                </a:solidFill>
                <a:ea typeface="DengXian"/>
                <a:cs typeface="Arial"/>
              </a:rPr>
              <a:t>What are we assessing? </a:t>
            </a:r>
            <a:endParaRPr lang="en-GB" sz="898" i="1">
              <a:solidFill>
                <a:schemeClr val="accent1"/>
              </a:solidFill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 i="1">
                <a:solidFill>
                  <a:schemeClr val="accent1"/>
                </a:solidFill>
                <a:ea typeface="DengXian"/>
                <a:cs typeface="Arial"/>
              </a:rPr>
              <a:t>Who is assessing what? </a:t>
            </a:r>
            <a:endParaRPr lang="en-GB" sz="898" i="1">
              <a:solidFill>
                <a:schemeClr val="accent1"/>
              </a:solidFill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 i="1">
                <a:solidFill>
                  <a:schemeClr val="accent1"/>
                </a:solidFill>
                <a:ea typeface="DengXian"/>
                <a:cs typeface="Arial"/>
              </a:rPr>
              <a:t>How do tutors assess content? </a:t>
            </a:r>
            <a:endParaRPr lang="en-GB" sz="898" i="1">
              <a:solidFill>
                <a:schemeClr val="accent1"/>
              </a:solidFill>
              <a:ea typeface="DengXian"/>
              <a:cs typeface="Calibri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r>
              <a:rPr lang="en-GB" sz="1978" i="1">
                <a:solidFill>
                  <a:schemeClr val="accent1"/>
                </a:solidFill>
                <a:ea typeface="DengXian"/>
                <a:cs typeface="Arial"/>
              </a:rPr>
              <a:t>Is there a difference between tutors with experience of assessing academic seminars and tutors who are new to this genre?   </a:t>
            </a: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1978" i="1">
              <a:solidFill>
                <a:srgbClr val="0070C0"/>
              </a:solidFill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1978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1978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565"/>
              </a:spcAft>
            </a:pPr>
            <a:endParaRPr lang="en-GB" sz="1978">
              <a:latin typeface="Corbel" panose="020B0503020204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E7A339E-823B-4AAD-800E-BF9B41579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60598"/>
              </p:ext>
            </p:extLst>
          </p:nvPr>
        </p:nvGraphicFramePr>
        <p:xfrm>
          <a:off x="10900693" y="3522039"/>
          <a:ext cx="9736257" cy="6008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419">
                  <a:extLst>
                    <a:ext uri="{9D8B030D-6E8A-4147-A177-3AD203B41FA5}">
                      <a16:colId xmlns:a16="http://schemas.microsoft.com/office/drawing/2014/main" val="383009772"/>
                    </a:ext>
                  </a:extLst>
                </a:gridCol>
                <a:gridCol w="3245419">
                  <a:extLst>
                    <a:ext uri="{9D8B030D-6E8A-4147-A177-3AD203B41FA5}">
                      <a16:colId xmlns:a16="http://schemas.microsoft.com/office/drawing/2014/main" val="2534037972"/>
                    </a:ext>
                  </a:extLst>
                </a:gridCol>
                <a:gridCol w="3245419">
                  <a:extLst>
                    <a:ext uri="{9D8B030D-6E8A-4147-A177-3AD203B41FA5}">
                      <a16:colId xmlns:a16="http://schemas.microsoft.com/office/drawing/2014/main" val="2302590015"/>
                    </a:ext>
                  </a:extLst>
                </a:gridCol>
              </a:tblGrid>
              <a:tr h="625354"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3400" b="1"/>
                        <a:t>Assessment Criteria</a:t>
                      </a:r>
                    </a:p>
                  </a:txBody>
                  <a:tcPr marL="64585" marR="64585" marT="32292" marB="3229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142930"/>
                  </a:ext>
                </a:extLst>
              </a:tr>
              <a:tr h="570976">
                <a:tc>
                  <a:txBody>
                    <a:bodyPr/>
                    <a:lstStyle/>
                    <a:p>
                      <a:pPr algn="ctr"/>
                      <a:r>
                        <a:rPr lang="en-GB" sz="2300" b="1"/>
                        <a:t>Development of content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/>
                        <a:t>Use of language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/>
                        <a:t>Interactive skills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2220098415"/>
                  </a:ext>
                </a:extLst>
              </a:tr>
              <a:tr h="761299">
                <a:tc>
                  <a:txBody>
                    <a:bodyPr/>
                    <a:lstStyle/>
                    <a:p>
                      <a:r>
                        <a:rPr lang="en-GB" sz="2000"/>
                        <a:t>Discussed relevant ideas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pronunciation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Voice (projection, pace, clarity)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2164058700"/>
                  </a:ext>
                </a:extLst>
              </a:tr>
              <a:tr h="761299">
                <a:tc>
                  <a:txBody>
                    <a:bodyPr/>
                    <a:lstStyle/>
                    <a:p>
                      <a:r>
                        <a:rPr lang="en-GB" sz="2000"/>
                        <a:t>Developed/explained ideas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Accuracy grammar/ vocabulary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Body language (eye contact, gestures, movement)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3374553702"/>
                  </a:ext>
                </a:extLst>
              </a:tr>
              <a:tr h="761299">
                <a:tc>
                  <a:txBody>
                    <a:bodyPr/>
                    <a:lstStyle/>
                    <a:p>
                      <a:r>
                        <a:rPr lang="en-GB" sz="2000"/>
                        <a:t>Referred to reading/lectures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Range grammar/ vocabulary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Effective, appropriate turn-taking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2248444668"/>
                  </a:ext>
                </a:extLst>
              </a:tr>
              <a:tr h="761299">
                <a:tc>
                  <a:txBody>
                    <a:bodyPr/>
                    <a:lstStyle/>
                    <a:p>
                      <a:r>
                        <a:rPr lang="en-GB" sz="2000"/>
                        <a:t>Showed stance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fluency</a:t>
                      </a:r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Added to other speakers’ ideas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4163294248"/>
                  </a:ext>
                </a:extLst>
              </a:tr>
              <a:tr h="407840">
                <a:tc rowSpan="3">
                  <a:txBody>
                    <a:bodyPr/>
                    <a:lstStyle/>
                    <a:p>
                      <a:endParaRPr lang="en-GB" sz="4500"/>
                    </a:p>
                  </a:txBody>
                  <a:tcPr marL="64585" marR="64585" marT="32292" marB="32292"/>
                </a:tc>
                <a:tc rowSpan="3">
                  <a:txBody>
                    <a:bodyPr/>
                    <a:lstStyle/>
                    <a:p>
                      <a:endParaRPr lang="en-GB" sz="4500"/>
                    </a:p>
                  </a:txBody>
                  <a:tcPr marL="64585" marR="64585" marT="32292" marB="32292"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Checked/clarified meaning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2315096862"/>
                  </a:ext>
                </a:extLst>
              </a:tr>
              <a:tr h="7341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Agreed/challenged appropriately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2310477857"/>
                  </a:ext>
                </a:extLst>
              </a:tr>
              <a:tr h="6253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Listened responsively</a:t>
                      </a:r>
                    </a:p>
                  </a:txBody>
                  <a:tcPr marL="64585" marR="64585" marT="32292" marB="32292"/>
                </a:tc>
                <a:extLst>
                  <a:ext uri="{0D108BD9-81ED-4DB2-BD59-A6C34878D82A}">
                    <a16:rowId xmlns:a16="http://schemas.microsoft.com/office/drawing/2014/main" val="47418124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6F7F92A-2381-484D-A88B-B24CE227DF40}"/>
              </a:ext>
            </a:extLst>
          </p:cNvPr>
          <p:cNvSpPr txBox="1"/>
          <p:nvPr/>
        </p:nvSpPr>
        <p:spPr>
          <a:xfrm>
            <a:off x="21179841" y="14865938"/>
            <a:ext cx="8040807" cy="44918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1978" i="1"/>
          </a:p>
          <a:p>
            <a:r>
              <a:rPr lang="en-GB" sz="1978" b="1">
                <a:solidFill>
                  <a:schemeClr val="accent1"/>
                </a:solidFill>
                <a:latin typeface="Calibri"/>
                <a:cs typeface="Calibri"/>
              </a:rPr>
              <a:t>Future research</a:t>
            </a:r>
          </a:p>
          <a:p>
            <a:endParaRPr lang="en-GB" sz="1978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978">
                <a:latin typeface="Calibri"/>
                <a:cs typeface="Calibri"/>
              </a:rPr>
              <a:t>At a higher level,  ‘the extent to which inferences can be made from the language elicited by particular tests tasks as a reflection of the candidates' ability to manage the task in a subsequent real world context is not fully resolved.’ (Wrigglesworth, 2008 , p.117) Thus at a local level, it would be valuable to track students’ performance in seminars in faculty to discover if there is any correlation between programme performance and degree performance.</a:t>
            </a:r>
            <a:r>
              <a:rPr lang="en-GB" sz="1978" b="1">
                <a:latin typeface="Calibri"/>
                <a:cs typeface="Calibri"/>
              </a:rPr>
              <a:t> </a:t>
            </a:r>
            <a:r>
              <a:rPr lang="en-GB" sz="1978">
                <a:latin typeface="Calibri"/>
                <a:cs typeface="Calibri"/>
              </a:rPr>
              <a:t>It also would be worthwhile conducting quantitative and qualitative research with MSc students to ascertain their perceptions of the value of task-based performance testing on a bridging course.</a:t>
            </a:r>
          </a:p>
          <a:p>
            <a:endParaRPr lang="en-GB" sz="1978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978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98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6FCFB2FF-EC3A-4AE0-A68D-32C09CCAC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928" y="732415"/>
            <a:ext cx="4942005" cy="20881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429F46-253C-428D-8018-6F99E6F84F64}"/>
              </a:ext>
            </a:extLst>
          </p:cNvPr>
          <p:cNvSpPr txBox="1"/>
          <p:nvPr/>
        </p:nvSpPr>
        <p:spPr>
          <a:xfrm>
            <a:off x="1557571" y="13828220"/>
            <a:ext cx="8593759" cy="18021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64585" tIns="32292" rIns="64585" bIns="3229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 b="1">
                <a:solidFill>
                  <a:schemeClr val="accent1"/>
                </a:solidFill>
                <a:ea typeface="+mn-lt"/>
                <a:cs typeface="+mn-lt"/>
              </a:rPr>
              <a:t>Innovative Assessment:</a:t>
            </a:r>
            <a:endParaRPr lang="en-GB" sz="1978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>
                <a:ea typeface="+mn-lt"/>
                <a:cs typeface="+mn-lt"/>
              </a:rPr>
              <a:t>Task-based performance language assessment</a:t>
            </a: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>
                <a:ea typeface="+mn-lt"/>
                <a:cs typeface="+mn-lt"/>
              </a:rPr>
              <a:t>Replicating MSc seminars – entry to 'communities of practice' (Lave and Wenger, 1991)</a:t>
            </a:r>
            <a:endParaRPr lang="en-US" sz="1978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6549B-9239-4F36-A465-9A1C59F0C875}"/>
              </a:ext>
            </a:extLst>
          </p:cNvPr>
          <p:cNvSpPr txBox="1"/>
          <p:nvPr/>
        </p:nvSpPr>
        <p:spPr>
          <a:xfrm>
            <a:off x="19851533" y="9670151"/>
            <a:ext cx="1014624" cy="3260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4585" tIns="32292" rIns="64585" bIns="3229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95" i="1">
                <a:cs typeface="Calibri"/>
              </a:rPr>
              <a:t>Table 1</a:t>
            </a:r>
          </a:p>
        </p:txBody>
      </p:sp>
      <p:pic>
        <p:nvPicPr>
          <p:cNvPr id="17" name="Picture 1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D3EF054-DA20-40E9-BDE7-9F7C0E18C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666" y="10281950"/>
            <a:ext cx="9685511" cy="2800861"/>
          </a:xfrm>
          <a:prstGeom prst="rect">
            <a:avLst/>
          </a:prstGeom>
        </p:spPr>
      </p:pic>
      <p:pic>
        <p:nvPicPr>
          <p:cNvPr id="20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0F2FAF-3BA1-46BF-B653-9D31CF62E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0030" y="13085711"/>
            <a:ext cx="9797381" cy="353780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0AD4B4D-C4CF-4CF2-80C4-0B39AD06B55A}"/>
              </a:ext>
            </a:extLst>
          </p:cNvPr>
          <p:cNvSpPr txBox="1"/>
          <p:nvPr/>
        </p:nvSpPr>
        <p:spPr>
          <a:xfrm>
            <a:off x="10891957" y="17233002"/>
            <a:ext cx="9684482" cy="2717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64585" tIns="32292" rIns="64585" bIns="3229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130">
              <a:ea typeface="+mn-lt"/>
              <a:cs typeface="+mn-lt"/>
            </a:endParaRPr>
          </a:p>
          <a:p>
            <a:r>
              <a:rPr lang="en-GB" sz="1130" b="1" dirty="0">
                <a:solidFill>
                  <a:schemeClr val="accent1"/>
                </a:solidFill>
              </a:rPr>
              <a:t>References:</a:t>
            </a:r>
            <a:endParaRPr lang="en-US" sz="1130" b="1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GB" sz="1130">
              <a:ea typeface="+mn-lt"/>
              <a:cs typeface="+mn-lt"/>
            </a:endParaRPr>
          </a:p>
          <a:p>
            <a:r>
              <a:rPr lang="en-GB" sz="1130">
                <a:ea typeface="+mn-lt"/>
                <a:cs typeface="+mn-lt"/>
              </a:rPr>
              <a:t>Aguilar, M. (2016). Seminars</a:t>
            </a:r>
            <a:r>
              <a:rPr lang="en-GB" sz="1130" i="1" dirty="0">
                <a:ea typeface="+mn-lt"/>
                <a:cs typeface="+mn-lt"/>
              </a:rPr>
              <a:t>. </a:t>
            </a:r>
            <a:r>
              <a:rPr lang="en-GB" sz="1130" dirty="0">
                <a:ea typeface="+mn-lt"/>
                <a:cs typeface="+mn-lt"/>
              </a:rPr>
              <a:t>In K. Hyland and P. Shaw (Eds.),</a:t>
            </a:r>
            <a:r>
              <a:rPr lang="en-GB" sz="1130" i="1" dirty="0">
                <a:ea typeface="+mn-lt"/>
                <a:cs typeface="+mn-lt"/>
              </a:rPr>
              <a:t> The Routledge Handbook of English for Academic Purposes </a:t>
            </a:r>
            <a:r>
              <a:rPr lang="en-GB" sz="1130" dirty="0">
                <a:ea typeface="+mn-lt"/>
                <a:cs typeface="+mn-lt"/>
              </a:rPr>
              <a:t>(pp.335-347). London:</a:t>
            </a:r>
            <a:r>
              <a:rPr lang="en-GB" sz="1130" i="1" dirty="0">
                <a:ea typeface="+mn-lt"/>
                <a:cs typeface="+mn-lt"/>
              </a:rPr>
              <a:t> </a:t>
            </a:r>
            <a:r>
              <a:rPr lang="en-GB" sz="1130" dirty="0">
                <a:ea typeface="+mn-lt"/>
                <a:cs typeface="+mn-lt"/>
              </a:rPr>
              <a:t>Routledge.</a:t>
            </a:r>
          </a:p>
          <a:p>
            <a:r>
              <a:rPr lang="en-GB" sz="1130">
                <a:ea typeface="+mn-lt"/>
                <a:cs typeface="+mn-lt"/>
              </a:rPr>
              <a:t>Engin, M. (2017).</a:t>
            </a:r>
            <a:r>
              <a:rPr lang="en-GB" sz="1130" i="1" dirty="0">
                <a:ea typeface="+mn-lt"/>
                <a:cs typeface="+mn-lt"/>
              </a:rPr>
              <a:t> </a:t>
            </a:r>
            <a:r>
              <a:rPr lang="en-GB" sz="1130" dirty="0">
                <a:ea typeface="+mn-lt"/>
                <a:cs typeface="+mn-lt"/>
              </a:rPr>
              <a:t>Contributions and silence in academic talk: Exploring learner experiences of dialogic interaction.</a:t>
            </a:r>
            <a:r>
              <a:rPr lang="en-GB" sz="1130" i="1" dirty="0">
                <a:ea typeface="+mn-lt"/>
                <a:cs typeface="+mn-lt"/>
              </a:rPr>
              <a:t> Learning, Culture and Social Interaction, 12, </a:t>
            </a:r>
            <a:r>
              <a:rPr lang="en-GB" sz="1130" dirty="0">
                <a:ea typeface="+mn-lt"/>
                <a:cs typeface="+mn-lt"/>
              </a:rPr>
              <a:t>78-86.</a:t>
            </a:r>
          </a:p>
          <a:p>
            <a:r>
              <a:rPr lang="en-GB" sz="1130">
                <a:ea typeface="+mn-lt"/>
                <a:cs typeface="+mn-lt"/>
              </a:rPr>
              <a:t>Lave, J. and Wenger, E. (1991). </a:t>
            </a:r>
            <a:r>
              <a:rPr lang="en-GB" sz="1130" i="1">
                <a:ea typeface="+mn-lt"/>
                <a:cs typeface="+mn-lt"/>
              </a:rPr>
              <a:t>Situated learning: legitimate peripheral participation</a:t>
            </a:r>
            <a:r>
              <a:rPr lang="en-GB" sz="1130" dirty="0">
                <a:ea typeface="+mn-lt"/>
                <a:cs typeface="+mn-lt"/>
              </a:rPr>
              <a:t>. Cambridge: Cambridge University Press.</a:t>
            </a:r>
            <a:endParaRPr lang="en-GB" sz="898" dirty="0"/>
          </a:p>
          <a:p>
            <a:r>
              <a:rPr lang="en-GB" sz="1130">
                <a:ea typeface="+mn-lt"/>
                <a:cs typeface="+mn-lt"/>
              </a:rPr>
              <a:t>McNamara, T. (1996). </a:t>
            </a:r>
            <a:r>
              <a:rPr lang="en-GB" sz="1130" i="1" dirty="0">
                <a:ea typeface="+mn-lt"/>
                <a:cs typeface="+mn-lt"/>
              </a:rPr>
              <a:t>Measuring Second Language Performance.</a:t>
            </a:r>
            <a:r>
              <a:rPr lang="en-GB" sz="1130" dirty="0">
                <a:ea typeface="+mn-lt"/>
                <a:cs typeface="+mn-lt"/>
              </a:rPr>
              <a:t> London: Longman.</a:t>
            </a:r>
            <a:endParaRPr lang="en-GB" sz="898" dirty="0"/>
          </a:p>
          <a:p>
            <a:r>
              <a:rPr lang="en-GB" sz="1130" dirty="0" err="1">
                <a:ea typeface="+mn-lt"/>
                <a:cs typeface="+mn-lt"/>
              </a:rPr>
              <a:t>Nakatsuhara</a:t>
            </a:r>
            <a:r>
              <a:rPr lang="en-GB" sz="1130">
                <a:ea typeface="+mn-lt"/>
                <a:cs typeface="+mn-lt"/>
              </a:rPr>
              <a:t>, F. (2011). Effects of test-taker characteristics. </a:t>
            </a:r>
            <a:r>
              <a:rPr lang="en-GB" sz="1130" i="1" dirty="0">
                <a:ea typeface="+mn-lt"/>
                <a:cs typeface="+mn-lt"/>
              </a:rPr>
              <a:t>Language Testing 28</a:t>
            </a:r>
            <a:r>
              <a:rPr lang="en-GB" sz="1130" dirty="0">
                <a:ea typeface="+mn-lt"/>
                <a:cs typeface="+mn-lt"/>
              </a:rPr>
              <a:t>(4), 483-508.</a:t>
            </a:r>
          </a:p>
          <a:p>
            <a:r>
              <a:rPr lang="en-GB" sz="1130">
                <a:ea typeface="+mn-lt"/>
                <a:cs typeface="+mn-lt"/>
              </a:rPr>
              <a:t>Shehadeh, A. (2012). Task-based Language Assessment:  Components, Development, and Implementation. In C. Coombe, P. Davidson and B. O’Sullivan (Eds.),</a:t>
            </a:r>
            <a:r>
              <a:rPr lang="en-GB" sz="1130" i="1" dirty="0">
                <a:ea typeface="+mn-lt"/>
                <a:cs typeface="+mn-lt"/>
              </a:rPr>
              <a:t> The Cambridge Guide to Second Language Assessment </a:t>
            </a:r>
            <a:r>
              <a:rPr lang="en-GB" sz="1130" dirty="0">
                <a:ea typeface="+mn-lt"/>
                <a:cs typeface="+mn-lt"/>
              </a:rPr>
              <a:t>(pp.  156-163). Cambridge: Cambridge University Press</a:t>
            </a:r>
            <a:r>
              <a:rPr lang="en-GB" sz="1130" i="1" dirty="0">
                <a:ea typeface="+mn-lt"/>
                <a:cs typeface="+mn-lt"/>
              </a:rPr>
              <a:t>.</a:t>
            </a:r>
            <a:endParaRPr lang="en-GB" sz="1130" dirty="0">
              <a:ea typeface="+mn-lt"/>
              <a:cs typeface="+mn-lt"/>
            </a:endParaRPr>
          </a:p>
          <a:p>
            <a:r>
              <a:rPr lang="en-GB" sz="1130" dirty="0">
                <a:ea typeface="+mn-lt"/>
                <a:cs typeface="+mn-lt"/>
              </a:rPr>
              <a:t>Thorndike,  E. L. (1920). A constant error in psychological ratings. </a:t>
            </a:r>
            <a:r>
              <a:rPr lang="en-GB" sz="1130" i="1" dirty="0">
                <a:ea typeface="+mn-lt"/>
                <a:cs typeface="+mn-lt"/>
              </a:rPr>
              <a:t>Journal of Applied </a:t>
            </a:r>
            <a:r>
              <a:rPr lang="en-GB" sz="1130" i="1">
                <a:ea typeface="+mn-lt"/>
                <a:cs typeface="+mn-lt"/>
              </a:rPr>
              <a:t>Psychology, 4</a:t>
            </a:r>
            <a:r>
              <a:rPr lang="en-GB" sz="1130" dirty="0">
                <a:ea typeface="+mn-lt"/>
                <a:cs typeface="+mn-lt"/>
              </a:rPr>
              <a:t>, 469-477.</a:t>
            </a:r>
          </a:p>
          <a:p>
            <a:r>
              <a:rPr lang="en-GB" sz="1130">
                <a:ea typeface="+mn-lt"/>
                <a:cs typeface="+mn-lt"/>
              </a:rPr>
              <a:t>Wrigglesworth, G. (2008). Task and </a:t>
            </a:r>
            <a:r>
              <a:rPr lang="en-GB" sz="1130" dirty="0">
                <a:ea typeface="+mn-lt"/>
                <a:cs typeface="+mn-lt"/>
              </a:rPr>
              <a:t>performance based assessment In E. </a:t>
            </a:r>
            <a:r>
              <a:rPr lang="en-GB" sz="1130" dirty="0" err="1">
                <a:ea typeface="+mn-lt"/>
                <a:cs typeface="+mn-lt"/>
              </a:rPr>
              <a:t>Shohamy</a:t>
            </a:r>
            <a:r>
              <a:rPr lang="en-GB" sz="1130" dirty="0">
                <a:ea typeface="+mn-lt"/>
                <a:cs typeface="+mn-lt"/>
              </a:rPr>
              <a:t> and N. H. Hornberger (Eds.),</a:t>
            </a:r>
            <a:r>
              <a:rPr lang="en-GB" sz="1130" i="1" dirty="0">
                <a:ea typeface="+mn-lt"/>
                <a:cs typeface="+mn-lt"/>
              </a:rPr>
              <a:t> </a:t>
            </a:r>
            <a:r>
              <a:rPr lang="en-GB" sz="1130" i="1" dirty="0" err="1">
                <a:ea typeface="+mn-lt"/>
                <a:cs typeface="+mn-lt"/>
              </a:rPr>
              <a:t>Encylopedia</a:t>
            </a:r>
            <a:r>
              <a:rPr lang="en-GB" sz="1130" i="1" dirty="0">
                <a:ea typeface="+mn-lt"/>
                <a:cs typeface="+mn-lt"/>
              </a:rPr>
              <a:t> of Language and Education, 2</a:t>
            </a:r>
            <a:r>
              <a:rPr lang="en-GB" sz="1130" i="1" baseline="30000" dirty="0">
                <a:ea typeface="+mn-lt"/>
                <a:cs typeface="+mn-lt"/>
              </a:rPr>
              <a:t>nd</a:t>
            </a:r>
            <a:r>
              <a:rPr lang="en-GB" sz="1130" i="1" dirty="0">
                <a:ea typeface="+mn-lt"/>
                <a:cs typeface="+mn-lt"/>
              </a:rPr>
              <a:t> ed, volume 7: Language Testing and Assessment </a:t>
            </a:r>
            <a:r>
              <a:rPr lang="en-GB" sz="1130" dirty="0">
                <a:ea typeface="+mn-lt"/>
                <a:cs typeface="+mn-lt"/>
              </a:rPr>
              <a:t>(pp.111-122)</a:t>
            </a:r>
            <a:r>
              <a:rPr lang="en-GB" sz="1130" i="1" dirty="0">
                <a:ea typeface="+mn-lt"/>
                <a:cs typeface="+mn-lt"/>
              </a:rPr>
              <a:t>. </a:t>
            </a:r>
            <a:r>
              <a:rPr lang="en-GB" sz="1130" dirty="0">
                <a:ea typeface="+mn-lt"/>
                <a:cs typeface="+mn-lt"/>
              </a:rPr>
              <a:t>Switzerland: Springer Science + Business Media LLC.</a:t>
            </a:r>
            <a:endParaRPr lang="en-GB" sz="1130" dirty="0">
              <a:cs typeface="Calibri"/>
            </a:endParaRPr>
          </a:p>
          <a:p>
            <a:pPr algn="l"/>
            <a:endParaRPr lang="en-US" sz="1413"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2656E8-A8FE-493F-9402-42A8A8D8D526}"/>
              </a:ext>
            </a:extLst>
          </p:cNvPr>
          <p:cNvSpPr txBox="1"/>
          <p:nvPr/>
        </p:nvSpPr>
        <p:spPr>
          <a:xfrm>
            <a:off x="1569745" y="3583667"/>
            <a:ext cx="8565791" cy="4681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64585" tIns="32292" rIns="64585" bIns="3229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 b="1">
                <a:solidFill>
                  <a:schemeClr val="accent1"/>
                </a:solidFill>
                <a:ea typeface="+mn-lt"/>
                <a:cs typeface="+mn-lt"/>
              </a:rPr>
              <a:t>Context: </a:t>
            </a:r>
            <a:r>
              <a:rPr lang="en-GB" sz="1978"/>
              <a:t>5 weeks pre-sessional international bridging programme for Master in Management </a:t>
            </a:r>
            <a:endParaRPr lang="en-GB" sz="1978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 b="1">
                <a:solidFill>
                  <a:schemeClr val="accent1"/>
                </a:solidFill>
                <a:ea typeface="+mn-lt"/>
                <a:cs typeface="+mn-lt"/>
              </a:rPr>
              <a:t>Number of Students:</a:t>
            </a:r>
            <a:r>
              <a:rPr lang="en-GB" sz="1978" b="1">
                <a:ea typeface="+mn-lt"/>
                <a:cs typeface="+mn-lt"/>
              </a:rPr>
              <a:t> </a:t>
            </a:r>
            <a:r>
              <a:rPr lang="en-GB" sz="1978">
                <a:ea typeface="+mn-lt"/>
                <a:cs typeface="+mn-lt"/>
              </a:rPr>
              <a:t>150-200, predominantly Chinese </a:t>
            </a:r>
            <a:endParaRPr lang="en-US" sz="1978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 b="1">
                <a:solidFill>
                  <a:schemeClr val="accent1"/>
                </a:solidFill>
                <a:ea typeface="+mn-lt"/>
                <a:cs typeface="+mn-lt"/>
              </a:rPr>
              <a:t>Assessment</a:t>
            </a:r>
            <a:r>
              <a:rPr lang="en-GB" sz="1978" b="1">
                <a:ea typeface="+mn-lt"/>
                <a:cs typeface="+mn-lt"/>
              </a:rPr>
              <a:t>: </a:t>
            </a:r>
            <a:r>
              <a:rPr lang="en-GB" sz="1978">
                <a:ea typeface="+mn-lt"/>
                <a:cs typeface="+mn-lt"/>
              </a:rPr>
              <a:t>original speaking skills - individual student presentations on an aspect of a company’s management, for example, marketing or operations management -&gt; small group seminar discussions</a:t>
            </a: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 i="1">
                <a:solidFill>
                  <a:schemeClr val="accent1"/>
                </a:solidFill>
                <a:ea typeface="+mn-lt"/>
                <a:cs typeface="+mn-lt"/>
              </a:rPr>
              <a:t>Rationale for change in 2015</a:t>
            </a:r>
            <a:r>
              <a:rPr lang="en-GB" sz="1978" i="1">
                <a:ea typeface="+mn-lt"/>
                <a:cs typeface="+mn-lt"/>
              </a:rPr>
              <a:t>: </a:t>
            </a:r>
            <a:endParaRPr lang="en-GB" sz="1978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>
                <a:ea typeface="+mn-lt"/>
                <a:cs typeface="+mn-lt"/>
              </a:rPr>
              <a:t>1.</a:t>
            </a:r>
            <a:r>
              <a:rPr lang="en-GB" sz="1978" i="1">
                <a:ea typeface="+mn-lt"/>
                <a:cs typeface="+mn-lt"/>
              </a:rPr>
              <a:t> </a:t>
            </a:r>
            <a:r>
              <a:rPr lang="en-GB" sz="1978">
                <a:ea typeface="+mn-lt"/>
                <a:cs typeface="+mn-lt"/>
              </a:rPr>
              <a:t>Presentations did not reflect the current assessment in the degree courses, where students had to participate in seminars, and </a:t>
            </a:r>
            <a:endParaRPr lang="en-US" sz="1978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2480"/>
              </a:spcBef>
            </a:pPr>
            <a:r>
              <a:rPr lang="en-GB" sz="1978">
                <a:ea typeface="+mn-lt"/>
                <a:cs typeface="+mn-lt"/>
              </a:rPr>
              <a:t>2. feedback from faculty staff concerning students’ reluctance to participate in academic discussions. </a:t>
            </a:r>
          </a:p>
        </p:txBody>
      </p:sp>
    </p:spTree>
    <p:extLst>
      <p:ext uri="{BB962C8B-B14F-4D97-AF65-F5344CB8AC3E}">
        <p14:creationId xmlns:p14="http://schemas.microsoft.com/office/powerpoint/2010/main" val="653745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369076E45EB46B357B1DD7591B475" ma:contentTypeVersion="5" ma:contentTypeDescription="Create a new document." ma:contentTypeScope="" ma:versionID="3e73b134d9fb229db7a4cbba11881cb0">
  <xsd:schema xmlns:xsd="http://www.w3.org/2001/XMLSchema" xmlns:xs="http://www.w3.org/2001/XMLSchema" xmlns:p="http://schemas.microsoft.com/office/2006/metadata/properties" xmlns:ns3="952b0d04-4a72-4015-9ca8-051a4bab2271" xmlns:ns4="7c6465bc-b40e-4121-b147-d06fe922f1f9" targetNamespace="http://schemas.microsoft.com/office/2006/metadata/properties" ma:root="true" ma:fieldsID="3c899c4f66a3fb873203a0b07b327ec9" ns3:_="" ns4:_="">
    <xsd:import namespace="952b0d04-4a72-4015-9ca8-051a4bab2271"/>
    <xsd:import namespace="7c6465bc-b40e-4121-b147-d06fe922f1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b0d04-4a72-4015-9ca8-051a4bab22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465bc-b40e-4121-b147-d06fe922f1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E65F3A-912E-45AA-B89A-1BFD4E922F7E}">
  <ds:schemaRefs>
    <ds:schemaRef ds:uri="952b0d04-4a72-4015-9ca8-051a4bab227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c6465bc-b40e-4121-b147-d06fe922f1f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F416FC-3C69-4ADC-9FFE-0615FB5122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E987B-8CB4-4FB8-8532-528CCEC41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2b0d04-4a72-4015-9ca8-051a4bab2271"/>
    <ds:schemaRef ds:uri="7c6465bc-b40e-4121-b147-d06fe922f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308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DengXian</vt:lpstr>
      <vt:lpstr>Arial</vt:lpstr>
      <vt:lpstr>Calibri</vt:lpstr>
      <vt:lpstr>Calibri Light</vt:lpstr>
      <vt:lpstr>Corbel</vt:lpstr>
      <vt:lpstr>Office Theme</vt:lpstr>
      <vt:lpstr>Assessed Seminars for pre-sessional international post-graduate management students Siriol Lewis and Vanessa McDonagh, English for Academic Study, University of Glasgow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Assessed Seminars for pre-sessional international post-graduate management students Siriol Lewis and Vanessa Mc Donagh, English for Academic Study, University of Glasgow</dc:title>
  <dc:creator>Siriol Lewis</dc:creator>
  <cp:lastModifiedBy>Vanessa McDonagh</cp:lastModifiedBy>
  <cp:revision>96</cp:revision>
  <dcterms:created xsi:type="dcterms:W3CDTF">2019-10-06T16:44:51Z</dcterms:created>
  <dcterms:modified xsi:type="dcterms:W3CDTF">2019-10-21T12:44:49Z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0x010100882369076E45EB46B357B1DD7591B475</vt:lpwstr>
  </property>
</Properties>
</file>